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19"/>
  </p:notesMasterIdLst>
  <p:handoutMasterIdLst>
    <p:handoutMasterId r:id="rId20"/>
  </p:handoutMasterIdLst>
  <p:sldIdLst>
    <p:sldId id="335" r:id="rId5"/>
    <p:sldId id="336" r:id="rId6"/>
    <p:sldId id="348" r:id="rId7"/>
    <p:sldId id="349" r:id="rId8"/>
    <p:sldId id="350" r:id="rId9"/>
    <p:sldId id="351" r:id="rId10"/>
    <p:sldId id="352" r:id="rId11"/>
    <p:sldId id="357" r:id="rId12"/>
    <p:sldId id="358" r:id="rId13"/>
    <p:sldId id="353" r:id="rId14"/>
    <p:sldId id="354" r:id="rId15"/>
    <p:sldId id="355" r:id="rId16"/>
    <p:sldId id="356" r:id="rId17"/>
    <p:sldId id="34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CF241-E5EE-49C9-BBEA-A61EA33A649C}" v="237" dt="2024-12-05T20:17:18.81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394" autoAdjust="0"/>
  </p:normalViewPr>
  <p:slideViewPr>
    <p:cSldViewPr snapToGrid="0">
      <p:cViewPr>
        <p:scale>
          <a:sx n="66" d="100"/>
          <a:sy n="66" d="100"/>
        </p:scale>
        <p:origin x="1560" y="32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hary Carmichael" userId="dc4c495244841fb0" providerId="LiveId" clId="{D35CF241-E5EE-49C9-BBEA-A61EA33A649C}"/>
    <pc:docChg chg="undo redo custSel addSld delSld modSld">
      <pc:chgData name="Zachary Carmichael" userId="dc4c495244841fb0" providerId="LiveId" clId="{D35CF241-E5EE-49C9-BBEA-A61EA33A649C}" dt="2024-12-05T20:24:31.052" v="2809" actId="26606"/>
      <pc:docMkLst>
        <pc:docMk/>
      </pc:docMkLst>
      <pc:sldChg chg="addSp delSp modSp mod setBg addAnim delAnim modAnim setClrOvrMap">
        <pc:chgData name="Zachary Carmichael" userId="dc4c495244841fb0" providerId="LiveId" clId="{D35CF241-E5EE-49C9-BBEA-A61EA33A649C}" dt="2024-12-05T20:07:00.325" v="2689" actId="20577"/>
        <pc:sldMkLst>
          <pc:docMk/>
          <pc:sldMk cId="954410245" sldId="335"/>
        </pc:sldMkLst>
        <pc:spChg chg="add mod">
          <ac:chgData name="Zachary Carmichael" userId="dc4c495244841fb0" providerId="LiveId" clId="{D35CF241-E5EE-49C9-BBEA-A61EA33A649C}" dt="2024-12-05T06:52:41.134" v="71" actId="1076"/>
          <ac:spMkLst>
            <pc:docMk/>
            <pc:sldMk cId="954410245" sldId="335"/>
            <ac:spMk id="2" creationId="{9429591B-D745-1528-7CDC-A056664ED4A2}"/>
          </ac:spMkLst>
        </pc:spChg>
        <pc:spChg chg="mod">
          <ac:chgData name="Zachary Carmichael" userId="dc4c495244841fb0" providerId="LiveId" clId="{D35CF241-E5EE-49C9-BBEA-A61EA33A649C}" dt="2024-12-05T06:52:06.750" v="30" actId="20577"/>
          <ac:spMkLst>
            <pc:docMk/>
            <pc:sldMk cId="954410245" sldId="335"/>
            <ac:spMk id="3" creationId="{2BE0BCE3-7A85-71CE-E027-A8E454AF1454}"/>
          </ac:spMkLst>
        </pc:spChg>
        <pc:spChg chg="add mod">
          <ac:chgData name="Zachary Carmichael" userId="dc4c495244841fb0" providerId="LiveId" clId="{D35CF241-E5EE-49C9-BBEA-A61EA33A649C}" dt="2024-12-05T20:07:00.325" v="2689" actId="20577"/>
          <ac:spMkLst>
            <pc:docMk/>
            <pc:sldMk cId="954410245" sldId="335"/>
            <ac:spMk id="4" creationId="{9CEBB9E4-B92A-164C-B5C3-F30FE2415352}"/>
          </ac:spMkLst>
        </pc:spChg>
        <pc:spChg chg="add mod">
          <ac:chgData name="Zachary Carmichael" userId="dc4c495244841fb0" providerId="LiveId" clId="{D35CF241-E5EE-49C9-BBEA-A61EA33A649C}" dt="2024-12-05T06:55:27.343" v="209" actId="1076"/>
          <ac:spMkLst>
            <pc:docMk/>
            <pc:sldMk cId="954410245" sldId="335"/>
            <ac:spMk id="5" creationId="{0AD10C9E-1CFA-21A7-91F2-BAB5C533ACF5}"/>
          </ac:spMkLst>
        </pc:spChg>
        <pc:spChg chg="add del">
          <ac:chgData name="Zachary Carmichael" userId="dc4c495244841fb0" providerId="LiveId" clId="{D35CF241-E5EE-49C9-BBEA-A61EA33A649C}" dt="2024-12-05T06:51:53.104" v="3" actId="26606"/>
          <ac:spMkLst>
            <pc:docMk/>
            <pc:sldMk cId="954410245" sldId="335"/>
            <ac:spMk id="12" creationId="{73C0A186-7444-4460-9C37-532E7671E99E}"/>
          </ac:spMkLst>
        </pc:spChg>
        <pc:spChg chg="add del">
          <ac:chgData name="Zachary Carmichael" userId="dc4c495244841fb0" providerId="LiveId" clId="{D35CF241-E5EE-49C9-BBEA-A61EA33A649C}" dt="2024-12-05T06:51:53.104" v="3" actId="26606"/>
          <ac:spMkLst>
            <pc:docMk/>
            <pc:sldMk cId="954410245" sldId="335"/>
            <ac:spMk id="14" creationId="{D22D1B95-2B54-43E9-85D9-B489F6C5DD0F}"/>
          </ac:spMkLst>
        </pc:spChg>
        <pc:spChg chg="add del">
          <ac:chgData name="Zachary Carmichael" userId="dc4c495244841fb0" providerId="LiveId" clId="{D35CF241-E5EE-49C9-BBEA-A61EA33A649C}" dt="2024-12-05T06:51:53.104" v="3" actId="26606"/>
          <ac:spMkLst>
            <pc:docMk/>
            <pc:sldMk cId="954410245" sldId="335"/>
            <ac:spMk id="16" creationId="{7D0F3F6D-A49D-4406-8D61-1C4F8D792F04}"/>
          </ac:spMkLst>
        </pc:spChg>
        <pc:spChg chg="add del">
          <ac:chgData name="Zachary Carmichael" userId="dc4c495244841fb0" providerId="LiveId" clId="{D35CF241-E5EE-49C9-BBEA-A61EA33A649C}" dt="2024-12-05T06:51:53.104" v="3" actId="26606"/>
          <ac:spMkLst>
            <pc:docMk/>
            <pc:sldMk cId="954410245" sldId="335"/>
            <ac:spMk id="18" creationId="{D953A318-DA8D-4405-9536-D889E45C5E3E}"/>
          </ac:spMkLst>
        </pc:spChg>
        <pc:spChg chg="add del">
          <ac:chgData name="Zachary Carmichael" userId="dc4c495244841fb0" providerId="LiveId" clId="{D35CF241-E5EE-49C9-BBEA-A61EA33A649C}" dt="2024-12-05T06:51:53.104" v="3" actId="26606"/>
          <ac:spMkLst>
            <pc:docMk/>
            <pc:sldMk cId="954410245" sldId="335"/>
            <ac:spMk id="20" creationId="{9E382A3D-2F90-475C-8DF2-F666FEA3425B}"/>
          </ac:spMkLst>
        </pc:spChg>
        <pc:spChg chg="add del">
          <ac:chgData name="Zachary Carmichael" userId="dc4c495244841fb0" providerId="LiveId" clId="{D35CF241-E5EE-49C9-BBEA-A61EA33A649C}" dt="2024-12-05T06:51:58.014" v="5" actId="26606"/>
          <ac:spMkLst>
            <pc:docMk/>
            <pc:sldMk cId="954410245" sldId="335"/>
            <ac:spMk id="25" creationId="{73C0A186-7444-4460-9C37-532E7671E99E}"/>
          </ac:spMkLst>
        </pc:spChg>
        <pc:spChg chg="add">
          <ac:chgData name="Zachary Carmichael" userId="dc4c495244841fb0" providerId="LiveId" clId="{D35CF241-E5EE-49C9-BBEA-A61EA33A649C}" dt="2024-12-05T06:51:58.060" v="6" actId="26606"/>
          <ac:spMkLst>
            <pc:docMk/>
            <pc:sldMk cId="954410245" sldId="335"/>
            <ac:spMk id="31" creationId="{73C0A186-7444-4460-9C37-532E7671E99E}"/>
          </ac:spMkLst>
        </pc:spChg>
        <pc:grpChg chg="add del">
          <ac:chgData name="Zachary Carmichael" userId="dc4c495244841fb0" providerId="LiveId" clId="{D35CF241-E5EE-49C9-BBEA-A61EA33A649C}" dt="2024-12-05T06:51:53.104" v="3" actId="26606"/>
          <ac:grpSpMkLst>
            <pc:docMk/>
            <pc:sldMk cId="954410245" sldId="335"/>
            <ac:grpSpMk id="8" creationId="{93E10248-AF0E-477D-B4D2-47C02CE4E353}"/>
          </ac:grpSpMkLst>
        </pc:grpChg>
        <pc:grpChg chg="add del">
          <ac:chgData name="Zachary Carmichael" userId="dc4c495244841fb0" providerId="LiveId" clId="{D35CF241-E5EE-49C9-BBEA-A61EA33A649C}" dt="2024-12-05T06:51:58.014" v="5" actId="26606"/>
          <ac:grpSpMkLst>
            <pc:docMk/>
            <pc:sldMk cId="954410245" sldId="335"/>
            <ac:grpSpMk id="22" creationId="{93E10248-AF0E-477D-B4D2-47C02CE4E353}"/>
          </ac:grpSpMkLst>
        </pc:grpChg>
        <pc:grpChg chg="add del">
          <ac:chgData name="Zachary Carmichael" userId="dc4c495244841fb0" providerId="LiveId" clId="{D35CF241-E5EE-49C9-BBEA-A61EA33A649C}" dt="2024-12-05T06:51:58.014" v="5" actId="26606"/>
          <ac:grpSpMkLst>
            <pc:docMk/>
            <pc:sldMk cId="954410245" sldId="335"/>
            <ac:grpSpMk id="26" creationId="{D4EC3799-3F52-48CE-85CC-83AED368EB42}"/>
          </ac:grpSpMkLst>
        </pc:grpChg>
        <pc:grpChg chg="add">
          <ac:chgData name="Zachary Carmichael" userId="dc4c495244841fb0" providerId="LiveId" clId="{D35CF241-E5EE-49C9-BBEA-A61EA33A649C}" dt="2024-12-05T06:51:58.060" v="6" actId="26606"/>
          <ac:grpSpMkLst>
            <pc:docMk/>
            <pc:sldMk cId="954410245" sldId="335"/>
            <ac:grpSpMk id="30" creationId="{93E10248-AF0E-477D-B4D2-47C02CE4E353}"/>
          </ac:grpSpMkLst>
        </pc:grpChg>
        <pc:grpChg chg="add">
          <ac:chgData name="Zachary Carmichael" userId="dc4c495244841fb0" providerId="LiveId" clId="{D35CF241-E5EE-49C9-BBEA-A61EA33A649C}" dt="2024-12-05T06:51:58.060" v="6" actId="26606"/>
          <ac:grpSpMkLst>
            <pc:docMk/>
            <pc:sldMk cId="954410245" sldId="335"/>
            <ac:grpSpMk id="32" creationId="{F1ECA4FE-7D2F-4576-B767-3A5F5ABFE90F}"/>
          </ac:grpSpMkLst>
        </pc:grpChg>
        <pc:cxnChg chg="add del">
          <ac:chgData name="Zachary Carmichael" userId="dc4c495244841fb0" providerId="LiveId" clId="{D35CF241-E5EE-49C9-BBEA-A61EA33A649C}" dt="2024-12-05T06:51:58.014" v="5" actId="26606"/>
          <ac:cxnSpMkLst>
            <pc:docMk/>
            <pc:sldMk cId="954410245" sldId="335"/>
            <ac:cxnSpMk id="28" creationId="{789E20C7-BB50-4317-93C7-90C8ED80B275}"/>
          </ac:cxnSpMkLst>
        </pc:cxnChg>
        <pc:cxnChg chg="add">
          <ac:chgData name="Zachary Carmichael" userId="dc4c495244841fb0" providerId="LiveId" clId="{D35CF241-E5EE-49C9-BBEA-A61EA33A649C}" dt="2024-12-05T06:51:58.060" v="6" actId="26606"/>
          <ac:cxnSpMkLst>
            <pc:docMk/>
            <pc:sldMk cId="954410245" sldId="335"/>
            <ac:cxnSpMk id="35" creationId="{E81F53E2-F556-42FA-8D24-113839EE19F8}"/>
          </ac:cxnSpMkLst>
        </pc:cxnChg>
      </pc:sldChg>
      <pc:sldChg chg="addSp modSp add del mod">
        <pc:chgData name="Zachary Carmichael" userId="dc4c495244841fb0" providerId="LiveId" clId="{D35CF241-E5EE-49C9-BBEA-A61EA33A649C}" dt="2024-12-05T19:57:08.606" v="2224" actId="20577"/>
        <pc:sldMkLst>
          <pc:docMk/>
          <pc:sldMk cId="582749365" sldId="336"/>
        </pc:sldMkLst>
        <pc:spChg chg="mod">
          <ac:chgData name="Zachary Carmichael" userId="dc4c495244841fb0" providerId="LiveId" clId="{D35CF241-E5EE-49C9-BBEA-A61EA33A649C}" dt="2024-12-05T08:40:49.147" v="1282" actId="20577"/>
          <ac:spMkLst>
            <pc:docMk/>
            <pc:sldMk cId="582749365" sldId="336"/>
            <ac:spMk id="2" creationId="{08F0870A-EBCD-13FC-D1A2-49C555C48170}"/>
          </ac:spMkLst>
        </pc:spChg>
        <pc:spChg chg="mod">
          <ac:chgData name="Zachary Carmichael" userId="dc4c495244841fb0" providerId="LiveId" clId="{D35CF241-E5EE-49C9-BBEA-A61EA33A649C}" dt="2024-12-05T06:51:38.985" v="0"/>
          <ac:spMkLst>
            <pc:docMk/>
            <pc:sldMk cId="582749365" sldId="336"/>
            <ac:spMk id="3" creationId="{089920E1-1F47-D3FB-B5CD-7110B3795525}"/>
          </ac:spMkLst>
        </pc:spChg>
        <pc:spChg chg="add mod">
          <ac:chgData name="Zachary Carmichael" userId="dc4c495244841fb0" providerId="LiveId" clId="{D35CF241-E5EE-49C9-BBEA-A61EA33A649C}" dt="2024-12-05T19:46:38.914" v="2155"/>
          <ac:spMkLst>
            <pc:docMk/>
            <pc:sldMk cId="582749365" sldId="336"/>
            <ac:spMk id="4" creationId="{E1E9C823-8E8F-E2B0-78D3-587A3F3528DE}"/>
          </ac:spMkLst>
        </pc:spChg>
        <pc:spChg chg="mod">
          <ac:chgData name="Zachary Carmichael" userId="dc4c495244841fb0" providerId="LiveId" clId="{D35CF241-E5EE-49C9-BBEA-A61EA33A649C}" dt="2024-12-05T19:57:08.606" v="2224" actId="20577"/>
          <ac:spMkLst>
            <pc:docMk/>
            <pc:sldMk cId="582749365" sldId="336"/>
            <ac:spMk id="7" creationId="{70B4EC43-20C2-1DA5-646B-B8D26CF7D003}"/>
          </ac:spMkLst>
        </pc:spChg>
      </pc:sldChg>
      <pc:sldChg chg="addSp modSp mod setBg">
        <pc:chgData name="Zachary Carmichael" userId="dc4c495244841fb0" providerId="LiveId" clId="{D35CF241-E5EE-49C9-BBEA-A61EA33A649C}" dt="2024-12-05T19:47:01.562" v="2163" actId="207"/>
        <pc:sldMkLst>
          <pc:docMk/>
          <pc:sldMk cId="3493061142" sldId="347"/>
        </pc:sldMkLst>
        <pc:spChg chg="mod">
          <ac:chgData name="Zachary Carmichael" userId="dc4c495244841fb0" providerId="LiveId" clId="{D35CF241-E5EE-49C9-BBEA-A61EA33A649C}" dt="2024-12-05T06:56:52.086" v="214" actId="26606"/>
          <ac:spMkLst>
            <pc:docMk/>
            <pc:sldMk cId="3493061142" sldId="347"/>
            <ac:spMk id="2" creationId="{EF7E8D25-D403-2E2B-50DA-B21A0500AB0E}"/>
          </ac:spMkLst>
        </pc:spChg>
        <pc:spChg chg="mod">
          <ac:chgData name="Zachary Carmichael" userId="dc4c495244841fb0" providerId="LiveId" clId="{D35CF241-E5EE-49C9-BBEA-A61EA33A649C}" dt="2024-12-05T07:49:47.217" v="578" actId="20577"/>
          <ac:spMkLst>
            <pc:docMk/>
            <pc:sldMk cId="3493061142" sldId="347"/>
            <ac:spMk id="3" creationId="{1EC6DB3D-3AE2-9478-3245-FE2F98B96EC7}"/>
          </ac:spMkLst>
        </pc:spChg>
        <pc:spChg chg="add mod">
          <ac:chgData name="Zachary Carmichael" userId="dc4c495244841fb0" providerId="LiveId" clId="{D35CF241-E5EE-49C9-BBEA-A61EA33A649C}" dt="2024-12-05T19:46:54.383" v="2160"/>
          <ac:spMkLst>
            <pc:docMk/>
            <pc:sldMk cId="3493061142" sldId="347"/>
            <ac:spMk id="4" creationId="{F8B91374-7C2F-E796-6D3B-AC78A594CCC9}"/>
          </ac:spMkLst>
        </pc:spChg>
        <pc:spChg chg="add mod">
          <ac:chgData name="Zachary Carmichael" userId="dc4c495244841fb0" providerId="LiveId" clId="{D35CF241-E5EE-49C9-BBEA-A61EA33A649C}" dt="2024-12-05T19:47:01.562" v="2163" actId="207"/>
          <ac:spMkLst>
            <pc:docMk/>
            <pc:sldMk cId="3493061142" sldId="347"/>
            <ac:spMk id="5" creationId="{A5F023BE-9C32-7487-B2CE-9C8F9B2505FE}"/>
          </ac:spMkLst>
        </pc:spChg>
        <pc:spChg chg="add">
          <ac:chgData name="Zachary Carmichael" userId="dc4c495244841fb0" providerId="LiveId" clId="{D35CF241-E5EE-49C9-BBEA-A61EA33A649C}" dt="2024-12-05T06:56:52.086" v="214" actId="26606"/>
          <ac:spMkLst>
            <pc:docMk/>
            <pc:sldMk cId="3493061142" sldId="347"/>
            <ac:spMk id="14" creationId="{B8144315-1C5A-4185-A952-25D98D303D46}"/>
          </ac:spMkLst>
        </pc:spChg>
        <pc:grpChg chg="add">
          <ac:chgData name="Zachary Carmichael" userId="dc4c495244841fb0" providerId="LiveId" clId="{D35CF241-E5EE-49C9-BBEA-A61EA33A649C}" dt="2024-12-05T06:56:52.086" v="214" actId="26606"/>
          <ac:grpSpMkLst>
            <pc:docMk/>
            <pc:sldMk cId="3493061142" sldId="347"/>
            <ac:grpSpMk id="10" creationId="{4091D54B-59AB-4A5E-8E9E-0421BD66D4FB}"/>
          </ac:grpSpMkLst>
        </pc:grpChg>
        <pc:grpChg chg="add">
          <ac:chgData name="Zachary Carmichael" userId="dc4c495244841fb0" providerId="LiveId" clId="{D35CF241-E5EE-49C9-BBEA-A61EA33A649C}" dt="2024-12-05T06:56:52.086" v="214" actId="26606"/>
          <ac:grpSpMkLst>
            <pc:docMk/>
            <pc:sldMk cId="3493061142" sldId="347"/>
            <ac:grpSpMk id="16" creationId="{7E2D86BB-893F-471B-AD66-50E01777C082}"/>
          </ac:grpSpMkLst>
        </pc:grpChg>
        <pc:picChg chg="add">
          <ac:chgData name="Zachary Carmichael" userId="dc4c495244841fb0" providerId="LiveId" clId="{D35CF241-E5EE-49C9-BBEA-A61EA33A649C}" dt="2024-12-05T06:56:52.086" v="214" actId="26606"/>
          <ac:picMkLst>
            <pc:docMk/>
            <pc:sldMk cId="3493061142" sldId="347"/>
            <ac:picMk id="7" creationId="{BF97B6BA-C5A8-EB1F-BC8D-EF0F43D06C3E}"/>
          </ac:picMkLst>
        </pc:picChg>
      </pc:sldChg>
      <pc:sldChg chg="addSp modSp new mod setBg setClrOvrMap">
        <pc:chgData name="Zachary Carmichael" userId="dc4c495244841fb0" providerId="LiveId" clId="{D35CF241-E5EE-49C9-BBEA-A61EA33A649C}" dt="2024-12-05T08:43:01.278" v="1565" actId="26606"/>
        <pc:sldMkLst>
          <pc:docMk/>
          <pc:sldMk cId="1121830492" sldId="348"/>
        </pc:sldMkLst>
        <pc:spChg chg="mod">
          <ac:chgData name="Zachary Carmichael" userId="dc4c495244841fb0" providerId="LiveId" clId="{D35CF241-E5EE-49C9-BBEA-A61EA33A649C}" dt="2024-12-05T08:43:01.278" v="1565" actId="26606"/>
          <ac:spMkLst>
            <pc:docMk/>
            <pc:sldMk cId="1121830492" sldId="348"/>
            <ac:spMk id="2" creationId="{06231AC7-2D7C-76AC-7130-92377C8060D5}"/>
          </ac:spMkLst>
        </pc:spChg>
        <pc:spChg chg="mod">
          <ac:chgData name="Zachary Carmichael" userId="dc4c495244841fb0" providerId="LiveId" clId="{D35CF241-E5EE-49C9-BBEA-A61EA33A649C}" dt="2024-12-05T08:43:01.278" v="1565" actId="26606"/>
          <ac:spMkLst>
            <pc:docMk/>
            <pc:sldMk cId="1121830492" sldId="348"/>
            <ac:spMk id="3" creationId="{317E5852-3FEF-6E62-69AE-14A7B69B0A0B}"/>
          </ac:spMkLst>
        </pc:spChg>
        <pc:spChg chg="mod">
          <ac:chgData name="Zachary Carmichael" userId="dc4c495244841fb0" providerId="LiveId" clId="{D35CF241-E5EE-49C9-BBEA-A61EA33A649C}" dt="2024-12-05T08:43:01.278" v="1565" actId="26606"/>
          <ac:spMkLst>
            <pc:docMk/>
            <pc:sldMk cId="1121830492" sldId="348"/>
            <ac:spMk id="4" creationId="{DA0768F4-6BAD-F071-86EB-225D01C6C3AD}"/>
          </ac:spMkLst>
        </pc:spChg>
        <pc:spChg chg="add">
          <ac:chgData name="Zachary Carmichael" userId="dc4c495244841fb0" providerId="LiveId" clId="{D35CF241-E5EE-49C9-BBEA-A61EA33A649C}" dt="2024-12-05T08:43:01.278" v="1565" actId="26606"/>
          <ac:spMkLst>
            <pc:docMk/>
            <pc:sldMk cId="1121830492" sldId="348"/>
            <ac:spMk id="20" creationId="{20E145FF-1D18-4246-A2BA-9F6B4D53364C}"/>
          </ac:spMkLst>
        </pc:spChg>
        <pc:spChg chg="add">
          <ac:chgData name="Zachary Carmichael" userId="dc4c495244841fb0" providerId="LiveId" clId="{D35CF241-E5EE-49C9-BBEA-A61EA33A649C}" dt="2024-12-05T08:43:01.278" v="1565" actId="26606"/>
          <ac:spMkLst>
            <pc:docMk/>
            <pc:sldMk cId="1121830492" sldId="348"/>
            <ac:spMk id="22" creationId="{B219AE65-9B94-44EA-BEF3-EF4BFA169C81}"/>
          </ac:spMkLst>
        </pc:spChg>
        <pc:spChg chg="add">
          <ac:chgData name="Zachary Carmichael" userId="dc4c495244841fb0" providerId="LiveId" clId="{D35CF241-E5EE-49C9-BBEA-A61EA33A649C}" dt="2024-12-05T08:43:01.278" v="1565" actId="26606"/>
          <ac:spMkLst>
            <pc:docMk/>
            <pc:sldMk cId="1121830492" sldId="348"/>
            <ac:spMk id="24" creationId="{F0C81A57-9CD5-461B-8FFE-4A8CB6CFBE01}"/>
          </ac:spMkLst>
        </pc:spChg>
        <pc:grpChg chg="add">
          <ac:chgData name="Zachary Carmichael" userId="dc4c495244841fb0" providerId="LiveId" clId="{D35CF241-E5EE-49C9-BBEA-A61EA33A649C}" dt="2024-12-05T08:43:01.278" v="1565" actId="26606"/>
          <ac:grpSpMkLst>
            <pc:docMk/>
            <pc:sldMk cId="1121830492" sldId="348"/>
            <ac:grpSpMk id="9" creationId="{7084313B-C03D-4981-9786-879159A60395}"/>
          </ac:grpSpMkLst>
        </pc:grpChg>
        <pc:grpChg chg="add">
          <ac:chgData name="Zachary Carmichael" userId="dc4c495244841fb0" providerId="LiveId" clId="{D35CF241-E5EE-49C9-BBEA-A61EA33A649C}" dt="2024-12-05T08:43:01.278" v="1565" actId="26606"/>
          <ac:grpSpMkLst>
            <pc:docMk/>
            <pc:sldMk cId="1121830492" sldId="348"/>
            <ac:grpSpMk id="26" creationId="{3086C462-37F4-494D-8292-CCB95221CC1A}"/>
          </ac:grpSpMkLst>
        </pc:grpChg>
      </pc:sldChg>
      <pc:sldChg chg="modSp del">
        <pc:chgData name="Zachary Carmichael" userId="dc4c495244841fb0" providerId="LiveId" clId="{D35CF241-E5EE-49C9-BBEA-A61EA33A649C}" dt="2024-12-05T06:57:03.091" v="215" actId="2696"/>
        <pc:sldMkLst>
          <pc:docMk/>
          <pc:sldMk cId="3753596455" sldId="348"/>
        </pc:sldMkLst>
        <pc:spChg chg="mod">
          <ac:chgData name="Zachary Carmichael" userId="dc4c495244841fb0" providerId="LiveId" clId="{D35CF241-E5EE-49C9-BBEA-A61EA33A649C}" dt="2024-12-05T06:51:38.985" v="0"/>
          <ac:spMkLst>
            <pc:docMk/>
            <pc:sldMk cId="3753596455" sldId="348"/>
            <ac:spMk id="12" creationId="{0527BA1E-3F4D-E683-4018-CB0307C11112}"/>
          </ac:spMkLst>
        </pc:spChg>
      </pc:sldChg>
      <pc:sldChg chg="addSp delSp modSp new mod">
        <pc:chgData name="Zachary Carmichael" userId="dc4c495244841fb0" providerId="LiveId" clId="{D35CF241-E5EE-49C9-BBEA-A61EA33A649C}" dt="2024-12-05T20:17:18.812" v="2756" actId="1076"/>
        <pc:sldMkLst>
          <pc:docMk/>
          <pc:sldMk cId="1680399767" sldId="349"/>
        </pc:sldMkLst>
        <pc:spChg chg="mod">
          <ac:chgData name="Zachary Carmichael" userId="dc4c495244841fb0" providerId="LiveId" clId="{D35CF241-E5EE-49C9-BBEA-A61EA33A649C}" dt="2024-12-05T07:34:00.830" v="396" actId="20577"/>
          <ac:spMkLst>
            <pc:docMk/>
            <pc:sldMk cId="1680399767" sldId="349"/>
            <ac:spMk id="2" creationId="{908D466A-16D2-526D-8D9D-704D6441642E}"/>
          </ac:spMkLst>
        </pc:spChg>
        <pc:spChg chg="mod">
          <ac:chgData name="Zachary Carmichael" userId="dc4c495244841fb0" providerId="LiveId" clId="{D35CF241-E5EE-49C9-BBEA-A61EA33A649C}" dt="2024-12-05T20:16:27.023" v="2750" actId="20577"/>
          <ac:spMkLst>
            <pc:docMk/>
            <pc:sldMk cId="1680399767" sldId="349"/>
            <ac:spMk id="3" creationId="{AE8F706E-BFA2-1D41-AAB0-B1296E89F246}"/>
          </ac:spMkLst>
        </pc:spChg>
        <pc:spChg chg="add del mod">
          <ac:chgData name="Zachary Carmichael" userId="dc4c495244841fb0" providerId="LiveId" clId="{D35CF241-E5EE-49C9-BBEA-A61EA33A649C}" dt="2024-12-05T20:10:09.700" v="2713" actId="478"/>
          <ac:spMkLst>
            <pc:docMk/>
            <pc:sldMk cId="1680399767" sldId="349"/>
            <ac:spMk id="5" creationId="{BBBE21CD-0C8E-145D-B1C8-13EB93DF6FE0}"/>
          </ac:spMkLst>
        </pc:spChg>
        <pc:spChg chg="add mod">
          <ac:chgData name="Zachary Carmichael" userId="dc4c495244841fb0" providerId="LiveId" clId="{D35CF241-E5EE-49C9-BBEA-A61EA33A649C}" dt="2024-12-05T19:46:35.934" v="2154"/>
          <ac:spMkLst>
            <pc:docMk/>
            <pc:sldMk cId="1680399767" sldId="349"/>
            <ac:spMk id="6" creationId="{01AC06C0-3D6E-B9EA-C156-642761D3347D}"/>
          </ac:spMkLst>
        </pc:spChg>
        <pc:picChg chg="add mod">
          <ac:chgData name="Zachary Carmichael" userId="dc4c495244841fb0" providerId="LiveId" clId="{D35CF241-E5EE-49C9-BBEA-A61EA33A649C}" dt="2024-12-05T20:17:18.812" v="2756" actId="1076"/>
          <ac:picMkLst>
            <pc:docMk/>
            <pc:sldMk cId="1680399767" sldId="349"/>
            <ac:picMk id="1026" creationId="{A92B8B79-DC86-F742-BECC-D64B66DBA3CA}"/>
          </ac:picMkLst>
        </pc:picChg>
        <pc:picChg chg="add mod">
          <ac:chgData name="Zachary Carmichael" userId="dc4c495244841fb0" providerId="LiveId" clId="{D35CF241-E5EE-49C9-BBEA-A61EA33A649C}" dt="2024-12-05T20:17:18.812" v="2756" actId="1076"/>
          <ac:picMkLst>
            <pc:docMk/>
            <pc:sldMk cId="1680399767" sldId="349"/>
            <ac:picMk id="1028" creationId="{DAC79165-7C2D-3182-007C-7258985D2E4E}"/>
          </ac:picMkLst>
        </pc:picChg>
        <pc:picChg chg="add mod">
          <ac:chgData name="Zachary Carmichael" userId="dc4c495244841fb0" providerId="LiveId" clId="{D35CF241-E5EE-49C9-BBEA-A61EA33A649C}" dt="2024-12-05T20:17:18.812" v="2756" actId="1076"/>
          <ac:picMkLst>
            <pc:docMk/>
            <pc:sldMk cId="1680399767" sldId="349"/>
            <ac:picMk id="1030" creationId="{818CEF2A-CE78-589E-3BD4-E7B349A5663E}"/>
          </ac:picMkLst>
        </pc:picChg>
      </pc:sldChg>
      <pc:sldChg chg="addSp delSp modSp new mod setBg addAnim delAnim setClrOvrMap">
        <pc:chgData name="Zachary Carmichael" userId="dc4c495244841fb0" providerId="LiveId" clId="{D35CF241-E5EE-49C9-BBEA-A61EA33A649C}" dt="2024-12-05T08:48:19.526" v="1628" actId="14100"/>
        <pc:sldMkLst>
          <pc:docMk/>
          <pc:sldMk cId="313259475" sldId="350"/>
        </pc:sldMkLst>
        <pc:spChg chg="mod ord">
          <ac:chgData name="Zachary Carmichael" userId="dc4c495244841fb0" providerId="LiveId" clId="{D35CF241-E5EE-49C9-BBEA-A61EA33A649C}" dt="2024-12-05T08:48:19.526" v="1628" actId="14100"/>
          <ac:spMkLst>
            <pc:docMk/>
            <pc:sldMk cId="313259475" sldId="350"/>
            <ac:spMk id="2" creationId="{DB36722F-474A-E786-113F-6C92A56EC1EC}"/>
          </ac:spMkLst>
        </pc:spChg>
        <pc:spChg chg="del">
          <ac:chgData name="Zachary Carmichael" userId="dc4c495244841fb0" providerId="LiveId" clId="{D35CF241-E5EE-49C9-BBEA-A61EA33A649C}" dt="2024-12-05T08:44:45.385" v="1566" actId="478"/>
          <ac:spMkLst>
            <pc:docMk/>
            <pc:sldMk cId="313259475" sldId="350"/>
            <ac:spMk id="3" creationId="{E9C25FA0-A240-5C5F-9843-75EFA00EA850}"/>
          </ac:spMkLst>
        </pc:spChg>
        <pc:spChg chg="mod ord">
          <ac:chgData name="Zachary Carmichael" userId="dc4c495244841fb0" providerId="LiveId" clId="{D35CF241-E5EE-49C9-BBEA-A61EA33A649C}" dt="2024-12-05T08:45:52.564" v="1590" actId="26606"/>
          <ac:spMkLst>
            <pc:docMk/>
            <pc:sldMk cId="313259475" sldId="350"/>
            <ac:spMk id="4" creationId="{431FEAA8-0A62-8E74-8E00-9176D206FF0B}"/>
          </ac:spMkLst>
        </pc:spChg>
        <pc:spChg chg="add del">
          <ac:chgData name="Zachary Carmichael" userId="dc4c495244841fb0" providerId="LiveId" clId="{D35CF241-E5EE-49C9-BBEA-A61EA33A649C}" dt="2024-12-05T08:45:41.308" v="1584" actId="26606"/>
          <ac:spMkLst>
            <pc:docMk/>
            <pc:sldMk cId="313259475" sldId="350"/>
            <ac:spMk id="17" creationId="{129EED8E-74E7-42E8-979B-7A783E78A4CD}"/>
          </ac:spMkLst>
        </pc:spChg>
        <pc:spChg chg="add del">
          <ac:chgData name="Zachary Carmichael" userId="dc4c495244841fb0" providerId="LiveId" clId="{D35CF241-E5EE-49C9-BBEA-A61EA33A649C}" dt="2024-12-05T08:45:41.308" v="1584" actId="26606"/>
          <ac:spMkLst>
            <pc:docMk/>
            <pc:sldMk cId="313259475" sldId="350"/>
            <ac:spMk id="19" creationId="{CA458B5A-3386-47C6-9A82-FAC83F4C830A}"/>
          </ac:spMkLst>
        </pc:spChg>
        <pc:spChg chg="add del">
          <ac:chgData name="Zachary Carmichael" userId="dc4c495244841fb0" providerId="LiveId" clId="{D35CF241-E5EE-49C9-BBEA-A61EA33A649C}" dt="2024-12-05T08:45:46.887" v="1587" actId="26606"/>
          <ac:spMkLst>
            <pc:docMk/>
            <pc:sldMk cId="313259475" sldId="350"/>
            <ac:spMk id="24" creationId="{53972666-584E-4CDC-9B20-13CDAD501FE9}"/>
          </ac:spMkLst>
        </pc:spChg>
        <pc:spChg chg="add del">
          <ac:chgData name="Zachary Carmichael" userId="dc4c495244841fb0" providerId="LiveId" clId="{D35CF241-E5EE-49C9-BBEA-A61EA33A649C}" dt="2024-12-05T08:45:46.887" v="1587" actId="26606"/>
          <ac:spMkLst>
            <pc:docMk/>
            <pc:sldMk cId="313259475" sldId="350"/>
            <ac:spMk id="25" creationId="{491A5E26-1F21-459D-8C03-ADB057B09066}"/>
          </ac:spMkLst>
        </pc:spChg>
        <pc:spChg chg="add del">
          <ac:chgData name="Zachary Carmichael" userId="dc4c495244841fb0" providerId="LiveId" clId="{D35CF241-E5EE-49C9-BBEA-A61EA33A649C}" dt="2024-12-05T08:45:52.539" v="1589" actId="26606"/>
          <ac:spMkLst>
            <pc:docMk/>
            <pc:sldMk cId="313259475" sldId="350"/>
            <ac:spMk id="28" creationId="{129EED8E-74E7-42E8-979B-7A783E78A4CD}"/>
          </ac:spMkLst>
        </pc:spChg>
        <pc:spChg chg="add">
          <ac:chgData name="Zachary Carmichael" userId="dc4c495244841fb0" providerId="LiveId" clId="{D35CF241-E5EE-49C9-BBEA-A61EA33A649C}" dt="2024-12-05T08:45:52.564" v="1590" actId="26606"/>
          <ac:spMkLst>
            <pc:docMk/>
            <pc:sldMk cId="313259475" sldId="350"/>
            <ac:spMk id="33" creationId="{129EED8E-74E7-42E8-979B-7A783E78A4CD}"/>
          </ac:spMkLst>
        </pc:spChg>
        <pc:grpChg chg="add del">
          <ac:chgData name="Zachary Carmichael" userId="dc4c495244841fb0" providerId="LiveId" clId="{D35CF241-E5EE-49C9-BBEA-A61EA33A649C}" dt="2024-12-05T08:45:41.308" v="1584" actId="26606"/>
          <ac:grpSpMkLst>
            <pc:docMk/>
            <pc:sldMk cId="313259475" sldId="350"/>
            <ac:grpSpMk id="13" creationId="{8CA5C868-0A82-4975-8602-F49477C7D523}"/>
          </ac:grpSpMkLst>
        </pc:grpChg>
        <pc:grpChg chg="add del">
          <ac:chgData name="Zachary Carmichael" userId="dc4c495244841fb0" providerId="LiveId" clId="{D35CF241-E5EE-49C9-BBEA-A61EA33A649C}" dt="2024-12-05T08:45:46.887" v="1587" actId="26606"/>
          <ac:grpSpMkLst>
            <pc:docMk/>
            <pc:sldMk cId="313259475" sldId="350"/>
            <ac:grpSpMk id="21" creationId="{B84468F2-F6AE-4F60-95FB-AEF4ECB3136C}"/>
          </ac:grpSpMkLst>
        </pc:grpChg>
        <pc:grpChg chg="add del">
          <ac:chgData name="Zachary Carmichael" userId="dc4c495244841fb0" providerId="LiveId" clId="{D35CF241-E5EE-49C9-BBEA-A61EA33A649C}" dt="2024-12-05T08:45:52.539" v="1589" actId="26606"/>
          <ac:grpSpMkLst>
            <pc:docMk/>
            <pc:sldMk cId="313259475" sldId="350"/>
            <ac:grpSpMk id="27" creationId="{8CA5C868-0A82-4975-8602-F49477C7D523}"/>
          </ac:grpSpMkLst>
        </pc:grpChg>
        <pc:grpChg chg="add">
          <ac:chgData name="Zachary Carmichael" userId="dc4c495244841fb0" providerId="LiveId" clId="{D35CF241-E5EE-49C9-BBEA-A61EA33A649C}" dt="2024-12-05T08:45:52.564" v="1590" actId="26606"/>
          <ac:grpSpMkLst>
            <pc:docMk/>
            <pc:sldMk cId="313259475" sldId="350"/>
            <ac:grpSpMk id="30" creationId="{8CA5C868-0A82-4975-8602-F49477C7D523}"/>
          </ac:grpSpMkLst>
        </pc:grpChg>
        <pc:grpChg chg="add">
          <ac:chgData name="Zachary Carmichael" userId="dc4c495244841fb0" providerId="LiveId" clId="{D35CF241-E5EE-49C9-BBEA-A61EA33A649C}" dt="2024-12-05T08:45:52.564" v="1590" actId="26606"/>
          <ac:grpSpMkLst>
            <pc:docMk/>
            <pc:sldMk cId="313259475" sldId="350"/>
            <ac:grpSpMk id="34" creationId="{34BA060A-883C-4B29-ADBA-9336D46C05FE}"/>
          </ac:grpSpMkLst>
        </pc:grpChg>
        <pc:picChg chg="add mod ord modCrop">
          <ac:chgData name="Zachary Carmichael" userId="dc4c495244841fb0" providerId="LiveId" clId="{D35CF241-E5EE-49C9-BBEA-A61EA33A649C}" dt="2024-12-05T08:48:12.078" v="1622" actId="1076"/>
          <ac:picMkLst>
            <pc:docMk/>
            <pc:sldMk cId="313259475" sldId="350"/>
            <ac:picMk id="5" creationId="{E2DA2D81-71D7-C2F1-69F7-DAFFD1C9C268}"/>
          </ac:picMkLst>
        </pc:picChg>
        <pc:picChg chg="add mod modCrop">
          <ac:chgData name="Zachary Carmichael" userId="dc4c495244841fb0" providerId="LiveId" clId="{D35CF241-E5EE-49C9-BBEA-A61EA33A649C}" dt="2024-12-05T08:48:12.078" v="1622" actId="1076"/>
          <ac:picMkLst>
            <pc:docMk/>
            <pc:sldMk cId="313259475" sldId="350"/>
            <ac:picMk id="6" creationId="{EFE5A844-140F-1EF5-9456-36D544937DCF}"/>
          </ac:picMkLst>
        </pc:picChg>
        <pc:picChg chg="add mod ord">
          <ac:chgData name="Zachary Carmichael" userId="dc4c495244841fb0" providerId="LiveId" clId="{D35CF241-E5EE-49C9-BBEA-A61EA33A649C}" dt="2024-12-05T08:48:12.078" v="1622" actId="1076"/>
          <ac:picMkLst>
            <pc:docMk/>
            <pc:sldMk cId="313259475" sldId="350"/>
            <ac:picMk id="7" creationId="{D0CA6E6B-8BD6-BE49-8270-DD59C1B7AD5E}"/>
          </ac:picMkLst>
        </pc:picChg>
        <pc:picChg chg="add mod">
          <ac:chgData name="Zachary Carmichael" userId="dc4c495244841fb0" providerId="LiveId" clId="{D35CF241-E5EE-49C9-BBEA-A61EA33A649C}" dt="2024-12-05T08:48:12.078" v="1622" actId="1076"/>
          <ac:picMkLst>
            <pc:docMk/>
            <pc:sldMk cId="313259475" sldId="350"/>
            <ac:picMk id="8" creationId="{695956BC-70A7-4EB9-A5B7-5E4BD3855F57}"/>
          </ac:picMkLst>
        </pc:picChg>
      </pc:sldChg>
      <pc:sldChg chg="addSp delSp modSp new mod">
        <pc:chgData name="Zachary Carmichael" userId="dc4c495244841fb0" providerId="LiveId" clId="{D35CF241-E5EE-49C9-BBEA-A61EA33A649C}" dt="2024-12-05T19:46:29.961" v="2153"/>
        <pc:sldMkLst>
          <pc:docMk/>
          <pc:sldMk cId="2489312914" sldId="351"/>
        </pc:sldMkLst>
        <pc:spChg chg="mod">
          <ac:chgData name="Zachary Carmichael" userId="dc4c495244841fb0" providerId="LiveId" clId="{D35CF241-E5EE-49C9-BBEA-A61EA33A649C}" dt="2024-12-05T07:44:28.811" v="453" actId="20577"/>
          <ac:spMkLst>
            <pc:docMk/>
            <pc:sldMk cId="2489312914" sldId="351"/>
            <ac:spMk id="2" creationId="{C90CFC6D-744D-12D4-3693-1D49BAA98B92}"/>
          </ac:spMkLst>
        </pc:spChg>
        <pc:spChg chg="add del mod">
          <ac:chgData name="Zachary Carmichael" userId="dc4c495244841fb0" providerId="LiveId" clId="{D35CF241-E5EE-49C9-BBEA-A61EA33A649C}" dt="2024-12-05T08:54:06.791" v="2016" actId="2710"/>
          <ac:spMkLst>
            <pc:docMk/>
            <pc:sldMk cId="2489312914" sldId="351"/>
            <ac:spMk id="3" creationId="{C2A5063E-A838-08B9-3315-AFF85EFBED84}"/>
          </ac:spMkLst>
        </pc:spChg>
        <pc:spChg chg="add del mod">
          <ac:chgData name="Zachary Carmichael" userId="dc4c495244841fb0" providerId="LiveId" clId="{D35CF241-E5EE-49C9-BBEA-A61EA33A649C}" dt="2024-12-05T08:51:01.672" v="1706" actId="1076"/>
          <ac:spMkLst>
            <pc:docMk/>
            <pc:sldMk cId="2489312914" sldId="351"/>
            <ac:spMk id="5" creationId="{3713F9A9-E0E7-4772-1D24-3E27976C4680}"/>
          </ac:spMkLst>
        </pc:spChg>
        <pc:spChg chg="add mod">
          <ac:chgData name="Zachary Carmichael" userId="dc4c495244841fb0" providerId="LiveId" clId="{D35CF241-E5EE-49C9-BBEA-A61EA33A649C}" dt="2024-12-05T19:46:29.961" v="2153"/>
          <ac:spMkLst>
            <pc:docMk/>
            <pc:sldMk cId="2489312914" sldId="351"/>
            <ac:spMk id="6" creationId="{04D382FF-CA6C-5582-A014-5E833F0F67ED}"/>
          </ac:spMkLst>
        </pc:spChg>
        <pc:spChg chg="add del mod">
          <ac:chgData name="Zachary Carmichael" userId="dc4c495244841fb0" providerId="LiveId" clId="{D35CF241-E5EE-49C9-BBEA-A61EA33A649C}" dt="2024-12-05T08:50:26.199" v="1677" actId="478"/>
          <ac:spMkLst>
            <pc:docMk/>
            <pc:sldMk cId="2489312914" sldId="351"/>
            <ac:spMk id="7" creationId="{6C36C3D3-5BD8-D489-B62F-8A4A2A9A5AD2}"/>
          </ac:spMkLst>
        </pc:spChg>
        <pc:spChg chg="add mod">
          <ac:chgData name="Zachary Carmichael" userId="dc4c495244841fb0" providerId="LiveId" clId="{D35CF241-E5EE-49C9-BBEA-A61EA33A649C}" dt="2024-12-05T08:53:51.886" v="2011" actId="20577"/>
          <ac:spMkLst>
            <pc:docMk/>
            <pc:sldMk cId="2489312914" sldId="351"/>
            <ac:spMk id="8" creationId="{9C4BBDE1-ACBF-8392-CE5A-9082D63BAF88}"/>
          </ac:spMkLst>
        </pc:spChg>
      </pc:sldChg>
      <pc:sldChg chg="addSp delSp modSp new mod setBg setClrOvrMap">
        <pc:chgData name="Zachary Carmichael" userId="dc4c495244841fb0" providerId="LiveId" clId="{D35CF241-E5EE-49C9-BBEA-A61EA33A649C}" dt="2024-12-05T08:36:29.487" v="1095" actId="1076"/>
        <pc:sldMkLst>
          <pc:docMk/>
          <pc:sldMk cId="3019600512" sldId="352"/>
        </pc:sldMkLst>
        <pc:spChg chg="mod">
          <ac:chgData name="Zachary Carmichael" userId="dc4c495244841fb0" providerId="LiveId" clId="{D35CF241-E5EE-49C9-BBEA-A61EA33A649C}" dt="2024-12-05T07:56:49.045" v="828" actId="1076"/>
          <ac:spMkLst>
            <pc:docMk/>
            <pc:sldMk cId="3019600512" sldId="352"/>
            <ac:spMk id="2" creationId="{67E864CA-D8B3-C618-BC0E-26D0781CC89F}"/>
          </ac:spMkLst>
        </pc:spChg>
        <pc:spChg chg="mod">
          <ac:chgData name="Zachary Carmichael" userId="dc4c495244841fb0" providerId="LiveId" clId="{D35CF241-E5EE-49C9-BBEA-A61EA33A649C}" dt="2024-12-05T07:56:54.830" v="829" actId="1076"/>
          <ac:spMkLst>
            <pc:docMk/>
            <pc:sldMk cId="3019600512" sldId="352"/>
            <ac:spMk id="3" creationId="{023DECF9-280A-70DF-BACF-77EE86D69C31}"/>
          </ac:spMkLst>
        </pc:spChg>
        <pc:spChg chg="mod">
          <ac:chgData name="Zachary Carmichael" userId="dc4c495244841fb0" providerId="LiveId" clId="{D35CF241-E5EE-49C9-BBEA-A61EA33A649C}" dt="2024-12-05T07:52:45.284" v="757" actId="26606"/>
          <ac:spMkLst>
            <pc:docMk/>
            <pc:sldMk cId="3019600512" sldId="352"/>
            <ac:spMk id="4" creationId="{FB29A4B4-B20A-FDB4-96B3-1A62D7A74C03}"/>
          </ac:spMkLst>
        </pc:spChg>
        <pc:spChg chg="add del mod">
          <ac:chgData name="Zachary Carmichael" userId="dc4c495244841fb0" providerId="LiveId" clId="{D35CF241-E5EE-49C9-BBEA-A61EA33A649C}" dt="2024-12-05T07:59:13.706" v="864" actId="21"/>
          <ac:spMkLst>
            <pc:docMk/>
            <pc:sldMk cId="3019600512" sldId="352"/>
            <ac:spMk id="19" creationId="{34AC3E10-E565-C1BC-7714-3EF07BCD39CA}"/>
          </ac:spMkLst>
        </pc:spChg>
        <pc:spChg chg="add del">
          <ac:chgData name="Zachary Carmichael" userId="dc4c495244841fb0" providerId="LiveId" clId="{D35CF241-E5EE-49C9-BBEA-A61EA33A649C}" dt="2024-12-05T07:52:43.891" v="754" actId="26606"/>
          <ac:spMkLst>
            <pc:docMk/>
            <pc:sldMk cId="3019600512" sldId="352"/>
            <ac:spMk id="20" creationId="{20E145FF-1D18-4246-A2BA-9F6B4D53364C}"/>
          </ac:spMkLst>
        </pc:spChg>
        <pc:spChg chg="add del mod">
          <ac:chgData name="Zachary Carmichael" userId="dc4c495244841fb0" providerId="LiveId" clId="{D35CF241-E5EE-49C9-BBEA-A61EA33A649C}" dt="2024-12-05T08:22:59.092" v="1016" actId="478"/>
          <ac:spMkLst>
            <pc:docMk/>
            <pc:sldMk cId="3019600512" sldId="352"/>
            <ac:spMk id="21" creationId="{5C4E9187-392B-DCAB-7BBA-6D393A76EF96}"/>
          </ac:spMkLst>
        </pc:spChg>
        <pc:spChg chg="add del">
          <ac:chgData name="Zachary Carmichael" userId="dc4c495244841fb0" providerId="LiveId" clId="{D35CF241-E5EE-49C9-BBEA-A61EA33A649C}" dt="2024-12-05T07:52:43.891" v="754" actId="26606"/>
          <ac:spMkLst>
            <pc:docMk/>
            <pc:sldMk cId="3019600512" sldId="352"/>
            <ac:spMk id="22" creationId="{B219AE65-9B94-44EA-BEF3-EF4BFA169C81}"/>
          </ac:spMkLst>
        </pc:spChg>
        <pc:spChg chg="add mod">
          <ac:chgData name="Zachary Carmichael" userId="dc4c495244841fb0" providerId="LiveId" clId="{D35CF241-E5EE-49C9-BBEA-A61EA33A649C}" dt="2024-12-05T07:55:23.115" v="811"/>
          <ac:spMkLst>
            <pc:docMk/>
            <pc:sldMk cId="3019600512" sldId="352"/>
            <ac:spMk id="23" creationId="{BE673B43-56B6-4C70-58C7-275E4DED756A}"/>
          </ac:spMkLst>
        </pc:spChg>
        <pc:spChg chg="add del">
          <ac:chgData name="Zachary Carmichael" userId="dc4c495244841fb0" providerId="LiveId" clId="{D35CF241-E5EE-49C9-BBEA-A61EA33A649C}" dt="2024-12-05T07:52:43.891" v="754" actId="26606"/>
          <ac:spMkLst>
            <pc:docMk/>
            <pc:sldMk cId="3019600512" sldId="352"/>
            <ac:spMk id="24" creationId="{F0C81A57-9CD5-461B-8FFE-4A8CB6CFBE01}"/>
          </ac:spMkLst>
        </pc:spChg>
        <pc:spChg chg="add del">
          <ac:chgData name="Zachary Carmichael" userId="dc4c495244841fb0" providerId="LiveId" clId="{D35CF241-E5EE-49C9-BBEA-A61EA33A649C}" dt="2024-12-05T07:52:45.254" v="756" actId="26606"/>
          <ac:spMkLst>
            <pc:docMk/>
            <pc:sldMk cId="3019600512" sldId="352"/>
            <ac:spMk id="30" creationId="{A1081473-BB93-49A4-B605-4E2053739770}"/>
          </ac:spMkLst>
        </pc:spChg>
        <pc:spChg chg="add del">
          <ac:chgData name="Zachary Carmichael" userId="dc4c495244841fb0" providerId="LiveId" clId="{D35CF241-E5EE-49C9-BBEA-A61EA33A649C}" dt="2024-12-05T07:52:45.254" v="756" actId="26606"/>
          <ac:spMkLst>
            <pc:docMk/>
            <pc:sldMk cId="3019600512" sldId="352"/>
            <ac:spMk id="41" creationId="{20E145FF-1D18-4246-A2BA-9F6B4D53364C}"/>
          </ac:spMkLst>
        </pc:spChg>
        <pc:spChg chg="add del">
          <ac:chgData name="Zachary Carmichael" userId="dc4c495244841fb0" providerId="LiveId" clId="{D35CF241-E5EE-49C9-BBEA-A61EA33A649C}" dt="2024-12-05T07:52:45.254" v="756" actId="26606"/>
          <ac:spMkLst>
            <pc:docMk/>
            <pc:sldMk cId="3019600512" sldId="352"/>
            <ac:spMk id="42" creationId="{FB3EF4D6-026A-4D52-B916-967329EE3FFE}"/>
          </ac:spMkLst>
        </pc:spChg>
        <pc:spChg chg="add del">
          <ac:chgData name="Zachary Carmichael" userId="dc4c495244841fb0" providerId="LiveId" clId="{D35CF241-E5EE-49C9-BBEA-A61EA33A649C}" dt="2024-12-05T07:52:45.254" v="756" actId="26606"/>
          <ac:spMkLst>
            <pc:docMk/>
            <pc:sldMk cId="3019600512" sldId="352"/>
            <ac:spMk id="43" creationId="{4DB4846F-6AA5-4DB3-9581-D95F22BD5662}"/>
          </ac:spMkLst>
        </pc:spChg>
        <pc:spChg chg="add del">
          <ac:chgData name="Zachary Carmichael" userId="dc4c495244841fb0" providerId="LiveId" clId="{D35CF241-E5EE-49C9-BBEA-A61EA33A649C}" dt="2024-12-05T07:52:45.254" v="756" actId="26606"/>
          <ac:spMkLst>
            <pc:docMk/>
            <pc:sldMk cId="3019600512" sldId="352"/>
            <ac:spMk id="44" creationId="{D54EC22E-2292-4292-A80B-E81DF64BFB26}"/>
          </ac:spMkLst>
        </pc:spChg>
        <pc:spChg chg="add del">
          <ac:chgData name="Zachary Carmichael" userId="dc4c495244841fb0" providerId="LiveId" clId="{D35CF241-E5EE-49C9-BBEA-A61EA33A649C}" dt="2024-12-05T07:52:45.254" v="756" actId="26606"/>
          <ac:spMkLst>
            <pc:docMk/>
            <pc:sldMk cId="3019600512" sldId="352"/>
            <ac:spMk id="45" creationId="{CC1C7165-8A3A-44EB-88D0-4EFA36A004E2}"/>
          </ac:spMkLst>
        </pc:spChg>
        <pc:spChg chg="add">
          <ac:chgData name="Zachary Carmichael" userId="dc4c495244841fb0" providerId="LiveId" clId="{D35CF241-E5EE-49C9-BBEA-A61EA33A649C}" dt="2024-12-05T07:52:45.284" v="757" actId="26606"/>
          <ac:spMkLst>
            <pc:docMk/>
            <pc:sldMk cId="3019600512" sldId="352"/>
            <ac:spMk id="48" creationId="{20E145FF-1D18-4246-A2BA-9F6B4D53364C}"/>
          </ac:spMkLst>
        </pc:spChg>
        <pc:spChg chg="add">
          <ac:chgData name="Zachary Carmichael" userId="dc4c495244841fb0" providerId="LiveId" clId="{D35CF241-E5EE-49C9-BBEA-A61EA33A649C}" dt="2024-12-05T07:52:45.284" v="757" actId="26606"/>
          <ac:spMkLst>
            <pc:docMk/>
            <pc:sldMk cId="3019600512" sldId="352"/>
            <ac:spMk id="49" creationId="{B219AE65-9B94-44EA-BEF3-EF4BFA169C81}"/>
          </ac:spMkLst>
        </pc:spChg>
        <pc:spChg chg="add">
          <ac:chgData name="Zachary Carmichael" userId="dc4c495244841fb0" providerId="LiveId" clId="{D35CF241-E5EE-49C9-BBEA-A61EA33A649C}" dt="2024-12-05T07:52:45.284" v="757" actId="26606"/>
          <ac:spMkLst>
            <pc:docMk/>
            <pc:sldMk cId="3019600512" sldId="352"/>
            <ac:spMk id="50" creationId="{F0C81A57-9CD5-461B-8FFE-4A8CB6CFBE01}"/>
          </ac:spMkLst>
        </pc:spChg>
        <pc:spChg chg="add mod">
          <ac:chgData name="Zachary Carmichael" userId="dc4c495244841fb0" providerId="LiveId" clId="{D35CF241-E5EE-49C9-BBEA-A61EA33A649C}" dt="2024-12-05T08:30:01.058" v="1041" actId="1076"/>
          <ac:spMkLst>
            <pc:docMk/>
            <pc:sldMk cId="3019600512" sldId="352"/>
            <ac:spMk id="59" creationId="{1F779B7E-46AE-E0DF-7BBC-D579EDB66540}"/>
          </ac:spMkLst>
        </pc:spChg>
        <pc:spChg chg="add mod">
          <ac:chgData name="Zachary Carmichael" userId="dc4c495244841fb0" providerId="LiveId" clId="{D35CF241-E5EE-49C9-BBEA-A61EA33A649C}" dt="2024-12-05T08:30:46.581" v="1087" actId="1076"/>
          <ac:spMkLst>
            <pc:docMk/>
            <pc:sldMk cId="3019600512" sldId="352"/>
            <ac:spMk id="60" creationId="{B8316D3F-7503-7AFA-74DC-A407E2C1A012}"/>
          </ac:spMkLst>
        </pc:spChg>
        <pc:grpChg chg="add del">
          <ac:chgData name="Zachary Carmichael" userId="dc4c495244841fb0" providerId="LiveId" clId="{D35CF241-E5EE-49C9-BBEA-A61EA33A649C}" dt="2024-12-05T07:52:43.891" v="754" actId="26606"/>
          <ac:grpSpMkLst>
            <pc:docMk/>
            <pc:sldMk cId="3019600512" sldId="352"/>
            <ac:grpSpMk id="9" creationId="{7084313B-C03D-4981-9786-879159A60395}"/>
          </ac:grpSpMkLst>
        </pc:grpChg>
        <pc:grpChg chg="add del">
          <ac:chgData name="Zachary Carmichael" userId="dc4c495244841fb0" providerId="LiveId" clId="{D35CF241-E5EE-49C9-BBEA-A61EA33A649C}" dt="2024-12-05T07:52:43.891" v="754" actId="26606"/>
          <ac:grpSpMkLst>
            <pc:docMk/>
            <pc:sldMk cId="3019600512" sldId="352"/>
            <ac:grpSpMk id="26" creationId="{3086C462-37F4-494D-8292-CCB95221CC1A}"/>
          </ac:grpSpMkLst>
        </pc:grpChg>
        <pc:grpChg chg="add del">
          <ac:chgData name="Zachary Carmichael" userId="dc4c495244841fb0" providerId="LiveId" clId="{D35CF241-E5EE-49C9-BBEA-A61EA33A649C}" dt="2024-12-05T07:52:45.254" v="756" actId="26606"/>
          <ac:grpSpMkLst>
            <pc:docMk/>
            <pc:sldMk cId="3019600512" sldId="352"/>
            <ac:grpSpMk id="31" creationId="{7084313B-C03D-4981-9786-879159A60395}"/>
          </ac:grpSpMkLst>
        </pc:grpChg>
        <pc:grpChg chg="add">
          <ac:chgData name="Zachary Carmichael" userId="dc4c495244841fb0" providerId="LiveId" clId="{D35CF241-E5EE-49C9-BBEA-A61EA33A649C}" dt="2024-12-05T07:52:45.284" v="757" actId="26606"/>
          <ac:grpSpMkLst>
            <pc:docMk/>
            <pc:sldMk cId="3019600512" sldId="352"/>
            <ac:grpSpMk id="47" creationId="{7084313B-C03D-4981-9786-879159A60395}"/>
          </ac:grpSpMkLst>
        </pc:grpChg>
        <pc:grpChg chg="add">
          <ac:chgData name="Zachary Carmichael" userId="dc4c495244841fb0" providerId="LiveId" clId="{D35CF241-E5EE-49C9-BBEA-A61EA33A649C}" dt="2024-12-05T07:52:45.284" v="757" actId="26606"/>
          <ac:grpSpMkLst>
            <pc:docMk/>
            <pc:sldMk cId="3019600512" sldId="352"/>
            <ac:grpSpMk id="51" creationId="{3086C462-37F4-494D-8292-CCB95221CC1A}"/>
          </ac:grpSpMkLst>
        </pc:grpChg>
        <pc:picChg chg="add del">
          <ac:chgData name="Zachary Carmichael" userId="dc4c495244841fb0" providerId="LiveId" clId="{D35CF241-E5EE-49C9-BBEA-A61EA33A649C}" dt="2024-12-05T07:52:35.161" v="751" actId="478"/>
          <ac:picMkLst>
            <pc:docMk/>
            <pc:sldMk cId="3019600512" sldId="352"/>
            <ac:picMk id="6" creationId="{5DBB3AA8-3F2B-08F2-4A26-916CBD92556B}"/>
          </ac:picMkLst>
        </pc:picChg>
        <pc:picChg chg="add del mod">
          <ac:chgData name="Zachary Carmichael" userId="dc4c495244841fb0" providerId="LiveId" clId="{D35CF241-E5EE-49C9-BBEA-A61EA33A649C}" dt="2024-12-05T08:22:56.108" v="1014" actId="478"/>
          <ac:picMkLst>
            <pc:docMk/>
            <pc:sldMk cId="3019600512" sldId="352"/>
            <ac:picMk id="8" creationId="{44A64C17-4C73-EE38-7FA4-8CC5F060C230}"/>
          </ac:picMkLst>
        </pc:picChg>
        <pc:picChg chg="add del mod">
          <ac:chgData name="Zachary Carmichael" userId="dc4c495244841fb0" providerId="LiveId" clId="{D35CF241-E5EE-49C9-BBEA-A61EA33A649C}" dt="2024-12-05T07:59:13.706" v="864" actId="21"/>
          <ac:picMkLst>
            <pc:docMk/>
            <pc:sldMk cId="3019600512" sldId="352"/>
            <ac:picMk id="29" creationId="{F33474A9-3F3B-59EF-4133-9E40B7B11A76}"/>
          </ac:picMkLst>
        </pc:picChg>
        <pc:picChg chg="add del mod">
          <ac:chgData name="Zachary Carmichael" userId="dc4c495244841fb0" providerId="LiveId" clId="{D35CF241-E5EE-49C9-BBEA-A61EA33A649C}" dt="2024-12-05T07:59:13.706" v="864" actId="21"/>
          <ac:picMkLst>
            <pc:docMk/>
            <pc:sldMk cId="3019600512" sldId="352"/>
            <ac:picMk id="52" creationId="{65FB5A2E-35EC-A5A5-148F-C90A091C0716}"/>
          </ac:picMkLst>
        </pc:picChg>
        <pc:picChg chg="add mod">
          <ac:chgData name="Zachary Carmichael" userId="dc4c495244841fb0" providerId="LiveId" clId="{D35CF241-E5EE-49C9-BBEA-A61EA33A649C}" dt="2024-12-05T08:23:03.964" v="1017" actId="1076"/>
          <ac:picMkLst>
            <pc:docMk/>
            <pc:sldMk cId="3019600512" sldId="352"/>
            <ac:picMk id="54" creationId="{2FAF6F1C-9448-7073-AB52-E761D0B9F60D}"/>
          </ac:picMkLst>
        </pc:picChg>
        <pc:picChg chg="add mod">
          <ac:chgData name="Zachary Carmichael" userId="dc4c495244841fb0" providerId="LiveId" clId="{D35CF241-E5EE-49C9-BBEA-A61EA33A649C}" dt="2024-12-05T08:33:54.812" v="1093" actId="1076"/>
          <ac:picMkLst>
            <pc:docMk/>
            <pc:sldMk cId="3019600512" sldId="352"/>
            <ac:picMk id="56" creationId="{B3F12555-653E-00AE-F910-929DDA2A82B5}"/>
          </ac:picMkLst>
        </pc:picChg>
        <pc:picChg chg="add mod">
          <ac:chgData name="Zachary Carmichael" userId="dc4c495244841fb0" providerId="LiveId" clId="{D35CF241-E5EE-49C9-BBEA-A61EA33A649C}" dt="2024-12-05T08:30:05.640" v="1042" actId="1076"/>
          <ac:picMkLst>
            <pc:docMk/>
            <pc:sldMk cId="3019600512" sldId="352"/>
            <ac:picMk id="58" creationId="{6C388859-EAC0-DC00-27FD-229A53FFE067}"/>
          </ac:picMkLst>
        </pc:picChg>
        <pc:picChg chg="add mod">
          <ac:chgData name="Zachary Carmichael" userId="dc4c495244841fb0" providerId="LiveId" clId="{D35CF241-E5EE-49C9-BBEA-A61EA33A649C}" dt="2024-12-05T08:33:39.902" v="1091" actId="1076"/>
          <ac:picMkLst>
            <pc:docMk/>
            <pc:sldMk cId="3019600512" sldId="352"/>
            <ac:picMk id="62" creationId="{4C17A7C9-8A27-6BAD-6EA8-4D96FD4CFCA7}"/>
          </ac:picMkLst>
        </pc:picChg>
        <pc:picChg chg="add mod">
          <ac:chgData name="Zachary Carmichael" userId="dc4c495244841fb0" providerId="LiveId" clId="{D35CF241-E5EE-49C9-BBEA-A61EA33A649C}" dt="2024-12-05T08:36:29.487" v="1095" actId="1076"/>
          <ac:picMkLst>
            <pc:docMk/>
            <pc:sldMk cId="3019600512" sldId="352"/>
            <ac:picMk id="64" creationId="{2349BD0D-02B7-9F4C-1CA9-B53F86486016}"/>
          </ac:picMkLst>
        </pc:picChg>
      </pc:sldChg>
      <pc:sldChg chg="addSp delSp modSp new mod setBg">
        <pc:chgData name="Zachary Carmichael" userId="dc4c495244841fb0" providerId="LiveId" clId="{D35CF241-E5EE-49C9-BBEA-A61EA33A649C}" dt="2024-12-05T19:52:10.649" v="2198" actId="20577"/>
        <pc:sldMkLst>
          <pc:docMk/>
          <pc:sldMk cId="566324776" sldId="353"/>
        </pc:sldMkLst>
        <pc:spChg chg="mod">
          <ac:chgData name="Zachary Carmichael" userId="dc4c495244841fb0" providerId="LiveId" clId="{D35CF241-E5EE-49C9-BBEA-A61EA33A649C}" dt="2024-12-05T08:55:35.851" v="2145" actId="26606"/>
          <ac:spMkLst>
            <pc:docMk/>
            <pc:sldMk cId="566324776" sldId="353"/>
            <ac:spMk id="2" creationId="{C518C65B-67AB-9A3C-76C5-3B6C967E30A7}"/>
          </ac:spMkLst>
        </pc:spChg>
        <pc:spChg chg="del mod">
          <ac:chgData name="Zachary Carmichael" userId="dc4c495244841fb0" providerId="LiveId" clId="{D35CF241-E5EE-49C9-BBEA-A61EA33A649C}" dt="2024-12-05T08:55:35.851" v="2145" actId="26606"/>
          <ac:spMkLst>
            <pc:docMk/>
            <pc:sldMk cId="566324776" sldId="353"/>
            <ac:spMk id="3" creationId="{9B1C3C0F-6B3C-AF4B-4DAC-C7B682864D64}"/>
          </ac:spMkLst>
        </pc:spChg>
        <pc:spChg chg="mod">
          <ac:chgData name="Zachary Carmichael" userId="dc4c495244841fb0" providerId="LiveId" clId="{D35CF241-E5EE-49C9-BBEA-A61EA33A649C}" dt="2024-12-05T08:56:25.957" v="2148" actId="1076"/>
          <ac:spMkLst>
            <pc:docMk/>
            <pc:sldMk cId="566324776" sldId="353"/>
            <ac:spMk id="4" creationId="{96D9E389-6576-8368-2161-6E1623F4ADBB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7" creationId="{AEA59994-085C-DB40-47A5-1270E636EC8A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8" creationId="{D24E7003-5517-ACBF-25EB-BEAF543EEB8A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9" creationId="{554C7560-6A30-94C9-6F73-619B78E98894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20" creationId="{24D06AA2-4991-F7F1-B8A6-A9B172250D8A}"/>
          </ac:spMkLst>
        </pc:spChg>
        <pc:spChg chg="add">
          <ac:chgData name="Zachary Carmichael" userId="dc4c495244841fb0" providerId="LiveId" clId="{D35CF241-E5EE-49C9-BBEA-A61EA33A649C}" dt="2024-12-05T08:55:35.851" v="2145" actId="26606"/>
          <ac:spMkLst>
            <pc:docMk/>
            <pc:sldMk cId="566324776" sldId="353"/>
            <ac:spMk id="21" creationId="{6288FC2F-B192-42B2-90BE-517E1039BE0B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22" creationId="{FB319121-C20A-DEB8-4A53-87D6CE4A11A0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31" creationId="{1C0593C4-CB72-5C7E-D37E-7A550192DDEC}"/>
          </ac:spMkLst>
        </pc:spChg>
        <pc:spChg chg="add">
          <ac:chgData name="Zachary Carmichael" userId="dc4c495244841fb0" providerId="LiveId" clId="{D35CF241-E5EE-49C9-BBEA-A61EA33A649C}" dt="2024-12-05T08:55:35.851" v="2145" actId="26606"/>
          <ac:spMkLst>
            <pc:docMk/>
            <pc:sldMk cId="566324776" sldId="353"/>
            <ac:spMk id="32" creationId="{CC28BCC9-4093-4FD5-83EB-7EC297F51396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33" creationId="{8921B7A5-D313-D59B-C02A-C5CA22BF7DAF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34" creationId="{A533DCB4-265E-C199-F7BD-CDA62BDD140D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35" creationId="{CAF3404A-FC39-B0E5-5F21-602ACCB09E4C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36" creationId="{66332FCD-905B-AFE0-9935-50B40AC16C79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37" creationId="{3054AFEE-7565-FE94-4F01-607CCAF74E30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38" creationId="{C607DB81-C15E-2789-0CB6-D4BC656E036C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39" creationId="{18BDFFBC-DFEF-F289-DA58-76B99661ADF0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40" creationId="{80F173D0-E7A9-95D7-D441-B1F60DD07BAC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41" creationId="{1757575D-F1D4-451B-A492-9860D33D9212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42" creationId="{4F2E5A44-AD5E-7B13-DFE4-C621C768F4E1}"/>
          </ac:spMkLst>
        </pc:spChg>
        <pc:spChg chg="mod">
          <ac:chgData name="Zachary Carmichael" userId="dc4c495244841fb0" providerId="LiveId" clId="{D35CF241-E5EE-49C9-BBEA-A61EA33A649C}" dt="2024-12-05T08:56:10.192" v="2147" actId="18245"/>
          <ac:spMkLst>
            <pc:docMk/>
            <pc:sldMk cId="566324776" sldId="353"/>
            <ac:spMk id="43" creationId="{AA4FD6D2-9CBC-02BD-D89D-5755F3EED314}"/>
          </ac:spMkLst>
        </pc:spChg>
        <pc:spChg chg="mod">
          <ac:chgData name="Zachary Carmichael" userId="dc4c495244841fb0" providerId="LiveId" clId="{D35CF241-E5EE-49C9-BBEA-A61EA33A649C}" dt="2024-12-05T08:56:06.894" v="2146" actId="18245"/>
          <ac:spMkLst>
            <pc:docMk/>
            <pc:sldMk cId="566324776" sldId="353"/>
            <ac:spMk id="44" creationId="{5ED12B36-9A8B-7C7E-5C31-18832FE42D00}"/>
          </ac:spMkLst>
        </pc:spChg>
        <pc:grpChg chg="mod">
          <ac:chgData name="Zachary Carmichael" userId="dc4c495244841fb0" providerId="LiveId" clId="{D35CF241-E5EE-49C9-BBEA-A61EA33A649C}" dt="2024-12-05T08:56:10.192" v="2147" actId="18245"/>
          <ac:grpSpMkLst>
            <pc:docMk/>
            <pc:sldMk cId="566324776" sldId="353"/>
            <ac:grpSpMk id="5" creationId="{4DC9472B-4AA1-D89D-7EB3-BA5DF3408508}"/>
          </ac:grpSpMkLst>
        </pc:grpChg>
        <pc:grpChg chg="add">
          <ac:chgData name="Zachary Carmichael" userId="dc4c495244841fb0" providerId="LiveId" clId="{D35CF241-E5EE-49C9-BBEA-A61EA33A649C}" dt="2024-12-05T08:55:35.851" v="2145" actId="26606"/>
          <ac:grpSpMkLst>
            <pc:docMk/>
            <pc:sldMk cId="566324776" sldId="353"/>
            <ac:grpSpMk id="10" creationId="{E5D4A15D-C852-47D7-A7E3-7F8FEE9FCA9D}"/>
          </ac:grpSpMkLst>
        </pc:grpChg>
        <pc:grpChg chg="add">
          <ac:chgData name="Zachary Carmichael" userId="dc4c495244841fb0" providerId="LiveId" clId="{D35CF241-E5EE-49C9-BBEA-A61EA33A649C}" dt="2024-12-05T08:55:35.851" v="2145" actId="26606"/>
          <ac:grpSpMkLst>
            <pc:docMk/>
            <pc:sldMk cId="566324776" sldId="353"/>
            <ac:grpSpMk id="23" creationId="{08BCF048-8940-4354-B9EC-5AD74E283CE3}"/>
          </ac:grpSpMkLst>
        </pc:grpChg>
        <pc:graphicFrameChg chg="add del mod">
          <ac:chgData name="Zachary Carmichael" userId="dc4c495244841fb0" providerId="LiveId" clId="{D35CF241-E5EE-49C9-BBEA-A61EA33A649C}" dt="2024-12-05T19:52:10.649" v="2198" actId="20577"/>
          <ac:graphicFrameMkLst>
            <pc:docMk/>
            <pc:sldMk cId="566324776" sldId="353"/>
            <ac:graphicFrameMk id="6" creationId="{BACF1B2F-9DCB-0299-FFFA-548EBF06502F}"/>
          </ac:graphicFrameMkLst>
        </pc:graphicFrameChg>
      </pc:sldChg>
      <pc:sldChg chg="addSp modSp new mod setBg">
        <pc:chgData name="Zachary Carmichael" userId="dc4c495244841fb0" providerId="LiveId" clId="{D35CF241-E5EE-49C9-BBEA-A61EA33A649C}" dt="2024-12-05T20:24:31.052" v="2809" actId="26606"/>
        <pc:sldMkLst>
          <pc:docMk/>
          <pc:sldMk cId="182201441" sldId="354"/>
        </pc:sldMkLst>
        <pc:spChg chg="mod">
          <ac:chgData name="Zachary Carmichael" userId="dc4c495244841fb0" providerId="LiveId" clId="{D35CF241-E5EE-49C9-BBEA-A61EA33A649C}" dt="2024-12-05T20:24:31.052" v="2809" actId="26606"/>
          <ac:spMkLst>
            <pc:docMk/>
            <pc:sldMk cId="182201441" sldId="354"/>
            <ac:spMk id="2" creationId="{128774AF-90E9-C211-C739-A40DDB9BA68A}"/>
          </ac:spMkLst>
        </pc:spChg>
        <pc:spChg chg="mod ord">
          <ac:chgData name="Zachary Carmichael" userId="dc4c495244841fb0" providerId="LiveId" clId="{D35CF241-E5EE-49C9-BBEA-A61EA33A649C}" dt="2024-12-05T20:24:31.052" v="2809" actId="26606"/>
          <ac:spMkLst>
            <pc:docMk/>
            <pc:sldMk cId="182201441" sldId="354"/>
            <ac:spMk id="3" creationId="{3885451A-474B-6859-A909-F403A679DAB6}"/>
          </ac:spMkLst>
        </pc:spChg>
        <pc:spChg chg="mod">
          <ac:chgData name="Zachary Carmichael" userId="dc4c495244841fb0" providerId="LiveId" clId="{D35CF241-E5EE-49C9-BBEA-A61EA33A649C}" dt="2024-12-05T20:24:31.052" v="2809" actId="26606"/>
          <ac:spMkLst>
            <pc:docMk/>
            <pc:sldMk cId="182201441" sldId="354"/>
            <ac:spMk id="4" creationId="{9B071608-6736-F693-40F3-BA233604468F}"/>
          </ac:spMkLst>
        </pc:spChg>
        <pc:spChg chg="add mod">
          <ac:chgData name="Zachary Carmichael" userId="dc4c495244841fb0" providerId="LiveId" clId="{D35CF241-E5EE-49C9-BBEA-A61EA33A649C}" dt="2024-12-05T19:46:46.331" v="2156"/>
          <ac:spMkLst>
            <pc:docMk/>
            <pc:sldMk cId="182201441" sldId="354"/>
            <ac:spMk id="5" creationId="{42FBBBC1-34D6-B4FA-A58A-FB05FF7721F5}"/>
          </ac:spMkLst>
        </pc:spChg>
        <pc:spChg chg="add">
          <ac:chgData name="Zachary Carmichael" userId="dc4c495244841fb0" providerId="LiveId" clId="{D35CF241-E5EE-49C9-BBEA-A61EA33A649C}" dt="2024-12-05T20:24:31.052" v="2809" actId="26606"/>
          <ac:spMkLst>
            <pc:docMk/>
            <pc:sldMk cId="182201441" sldId="354"/>
            <ac:spMk id="23" creationId="{079CE317-680B-449C-A423-71C1FE069B4C}"/>
          </ac:spMkLst>
        </pc:spChg>
        <pc:grpChg chg="add">
          <ac:chgData name="Zachary Carmichael" userId="dc4c495244841fb0" providerId="LiveId" clId="{D35CF241-E5EE-49C9-BBEA-A61EA33A649C}" dt="2024-12-05T20:24:31.052" v="2809" actId="26606"/>
          <ac:grpSpMkLst>
            <pc:docMk/>
            <pc:sldMk cId="182201441" sldId="354"/>
            <ac:grpSpMk id="12" creationId="{DDA34B8A-FA8D-4E16-AD72-7B60B1C2582A}"/>
          </ac:grpSpMkLst>
        </pc:grpChg>
        <pc:picChg chg="add">
          <ac:chgData name="Zachary Carmichael" userId="dc4c495244841fb0" providerId="LiveId" clId="{D35CF241-E5EE-49C9-BBEA-A61EA33A649C}" dt="2024-12-05T20:24:31.052" v="2809" actId="26606"/>
          <ac:picMkLst>
            <pc:docMk/>
            <pc:sldMk cId="182201441" sldId="354"/>
            <ac:picMk id="9" creationId="{F7F68B76-307C-DD0D-44C9-F034492C001B}"/>
          </ac:picMkLst>
        </pc:picChg>
      </pc:sldChg>
      <pc:sldChg chg="addSp delSp modSp new mod setBg setClrOvrMap">
        <pc:chgData name="Zachary Carmichael" userId="dc4c495244841fb0" providerId="LiveId" clId="{D35CF241-E5EE-49C9-BBEA-A61EA33A649C}" dt="2024-12-05T20:02:15.627" v="2533" actId="20577"/>
        <pc:sldMkLst>
          <pc:docMk/>
          <pc:sldMk cId="502792879" sldId="355"/>
        </pc:sldMkLst>
        <pc:spChg chg="mod">
          <ac:chgData name="Zachary Carmichael" userId="dc4c495244841fb0" providerId="LiveId" clId="{D35CF241-E5EE-49C9-BBEA-A61EA33A649C}" dt="2024-12-05T19:59:27.982" v="2450" actId="26606"/>
          <ac:spMkLst>
            <pc:docMk/>
            <pc:sldMk cId="502792879" sldId="355"/>
            <ac:spMk id="2" creationId="{07F90F95-C123-7DFC-D902-FC81B6228C70}"/>
          </ac:spMkLst>
        </pc:spChg>
        <pc:spChg chg="add del mod">
          <ac:chgData name="Zachary Carmichael" userId="dc4c495244841fb0" providerId="LiveId" clId="{D35CF241-E5EE-49C9-BBEA-A61EA33A649C}" dt="2024-12-05T19:59:27.982" v="2450" actId="26606"/>
          <ac:spMkLst>
            <pc:docMk/>
            <pc:sldMk cId="502792879" sldId="355"/>
            <ac:spMk id="3" creationId="{E30BE642-4B27-3DD0-A059-007A55845B53}"/>
          </ac:spMkLst>
        </pc:spChg>
        <pc:spChg chg="mod">
          <ac:chgData name="Zachary Carmichael" userId="dc4c495244841fb0" providerId="LiveId" clId="{D35CF241-E5EE-49C9-BBEA-A61EA33A649C}" dt="2024-12-05T19:59:27.982" v="2450" actId="26606"/>
          <ac:spMkLst>
            <pc:docMk/>
            <pc:sldMk cId="502792879" sldId="355"/>
            <ac:spMk id="4" creationId="{A74C7297-E589-6611-EB8E-B353F9D85F54}"/>
          </ac:spMkLst>
        </pc:spChg>
        <pc:spChg chg="add mod">
          <ac:chgData name="Zachary Carmichael" userId="dc4c495244841fb0" providerId="LiveId" clId="{D35CF241-E5EE-49C9-BBEA-A61EA33A649C}" dt="2024-12-05T19:46:47.283" v="2157"/>
          <ac:spMkLst>
            <pc:docMk/>
            <pc:sldMk cId="502792879" sldId="355"/>
            <ac:spMk id="5" creationId="{56FEFA45-6CC2-9B53-1897-3E7D46AC1970}"/>
          </ac:spMkLst>
        </pc:spChg>
        <pc:spChg chg="add del">
          <ac:chgData name="Zachary Carmichael" userId="dc4c495244841fb0" providerId="LiveId" clId="{D35CF241-E5EE-49C9-BBEA-A61EA33A649C}" dt="2024-12-05T19:59:24.424" v="2443" actId="26606"/>
          <ac:spMkLst>
            <pc:docMk/>
            <pc:sldMk cId="502792879" sldId="355"/>
            <ac:spMk id="21" creationId="{20E145FF-1D18-4246-A2BA-9F6B4D53364C}"/>
          </ac:spMkLst>
        </pc:spChg>
        <pc:spChg chg="add del">
          <ac:chgData name="Zachary Carmichael" userId="dc4c495244841fb0" providerId="LiveId" clId="{D35CF241-E5EE-49C9-BBEA-A61EA33A649C}" dt="2024-12-05T19:59:19.230" v="2435" actId="26606"/>
          <ac:spMkLst>
            <pc:docMk/>
            <pc:sldMk cId="502792879" sldId="355"/>
            <ac:spMk id="22" creationId="{6288FC2F-B192-42B2-90BE-517E1039BE0B}"/>
          </ac:spMkLst>
        </pc:spChg>
        <pc:spChg chg="add del">
          <ac:chgData name="Zachary Carmichael" userId="dc4c495244841fb0" providerId="LiveId" clId="{D35CF241-E5EE-49C9-BBEA-A61EA33A649C}" dt="2024-12-05T19:59:24.424" v="2443" actId="26606"/>
          <ac:spMkLst>
            <pc:docMk/>
            <pc:sldMk cId="502792879" sldId="355"/>
            <ac:spMk id="23" creationId="{324E43EB-867C-4B35-9A5C-E435157C7297}"/>
          </ac:spMkLst>
        </pc:spChg>
        <pc:spChg chg="add del">
          <ac:chgData name="Zachary Carmichael" userId="dc4c495244841fb0" providerId="LiveId" clId="{D35CF241-E5EE-49C9-BBEA-A61EA33A649C}" dt="2024-12-05T19:59:24.424" v="2443" actId="26606"/>
          <ac:spMkLst>
            <pc:docMk/>
            <pc:sldMk cId="502792879" sldId="355"/>
            <ac:spMk id="25" creationId="{A7C0F5DA-B59F-4F13-8BB8-FFD8F2C572BC}"/>
          </ac:spMkLst>
        </pc:spChg>
        <pc:spChg chg="add del">
          <ac:chgData name="Zachary Carmichael" userId="dc4c495244841fb0" providerId="LiveId" clId="{D35CF241-E5EE-49C9-BBEA-A61EA33A649C}" dt="2024-12-05T19:59:24.424" v="2443" actId="26606"/>
          <ac:spMkLst>
            <pc:docMk/>
            <pc:sldMk cId="502792879" sldId="355"/>
            <ac:spMk id="27" creationId="{9CEA1DEC-CC9E-4776-9E08-048A15BFA6CA}"/>
          </ac:spMkLst>
        </pc:spChg>
        <pc:spChg chg="add del">
          <ac:chgData name="Zachary Carmichael" userId="dc4c495244841fb0" providerId="LiveId" clId="{D35CF241-E5EE-49C9-BBEA-A61EA33A649C}" dt="2024-12-05T19:59:19.230" v="2435" actId="26606"/>
          <ac:spMkLst>
            <pc:docMk/>
            <pc:sldMk cId="502792879" sldId="355"/>
            <ac:spMk id="28" creationId="{F9ED434F-8767-46CC-B26B-5AF62FF01E66}"/>
          </ac:spMkLst>
        </pc:spChg>
        <pc:spChg chg="add del">
          <ac:chgData name="Zachary Carmichael" userId="dc4c495244841fb0" providerId="LiveId" clId="{D35CF241-E5EE-49C9-BBEA-A61EA33A649C}" dt="2024-12-05T19:59:24.424" v="2443" actId="26606"/>
          <ac:spMkLst>
            <pc:docMk/>
            <pc:sldMk cId="502792879" sldId="355"/>
            <ac:spMk id="29" creationId="{9CE399CF-F4B8-4832-A8CB-B93F6B1EF44B}"/>
          </ac:spMkLst>
        </pc:spChg>
        <pc:spChg chg="add del">
          <ac:chgData name="Zachary Carmichael" userId="dc4c495244841fb0" providerId="LiveId" clId="{D35CF241-E5EE-49C9-BBEA-A61EA33A649C}" dt="2024-12-05T19:59:24.424" v="2443" actId="26606"/>
          <ac:spMkLst>
            <pc:docMk/>
            <pc:sldMk cId="502792879" sldId="355"/>
            <ac:spMk id="31" creationId="{1F23E73A-FDC8-462C-83C1-3AA8961449CF}"/>
          </ac:spMkLst>
        </pc:spChg>
        <pc:spChg chg="add del">
          <ac:chgData name="Zachary Carmichael" userId="dc4c495244841fb0" providerId="LiveId" clId="{D35CF241-E5EE-49C9-BBEA-A61EA33A649C}" dt="2024-12-05T19:59:20.541" v="2437" actId="26606"/>
          <ac:spMkLst>
            <pc:docMk/>
            <pc:sldMk cId="502792879" sldId="355"/>
            <ac:spMk id="40" creationId="{6288FC2F-B192-42B2-90BE-517E1039BE0B}"/>
          </ac:spMkLst>
        </pc:spChg>
        <pc:spChg chg="add del">
          <ac:chgData name="Zachary Carmichael" userId="dc4c495244841fb0" providerId="LiveId" clId="{D35CF241-E5EE-49C9-BBEA-A61EA33A649C}" dt="2024-12-05T19:59:20.541" v="2437" actId="26606"/>
          <ac:spMkLst>
            <pc:docMk/>
            <pc:sldMk cId="502792879" sldId="355"/>
            <ac:spMk id="44" creationId="{F9ED434F-8767-46CC-B26B-5AF62FF01E66}"/>
          </ac:spMkLst>
        </pc:spChg>
        <pc:spChg chg="add del">
          <ac:chgData name="Zachary Carmichael" userId="dc4c495244841fb0" providerId="LiveId" clId="{D35CF241-E5EE-49C9-BBEA-A61EA33A649C}" dt="2024-12-05T19:59:21.667" v="2439" actId="26606"/>
          <ac:spMkLst>
            <pc:docMk/>
            <pc:sldMk cId="502792879" sldId="355"/>
            <ac:spMk id="48" creationId="{6288FC2F-B192-42B2-90BE-517E1039BE0B}"/>
          </ac:spMkLst>
        </pc:spChg>
        <pc:spChg chg="add del">
          <ac:chgData name="Zachary Carmichael" userId="dc4c495244841fb0" providerId="LiveId" clId="{D35CF241-E5EE-49C9-BBEA-A61EA33A649C}" dt="2024-12-05T19:59:21.667" v="2439" actId="26606"/>
          <ac:spMkLst>
            <pc:docMk/>
            <pc:sldMk cId="502792879" sldId="355"/>
            <ac:spMk id="50" creationId="{F9ED434F-8767-46CC-B26B-5AF62FF01E66}"/>
          </ac:spMkLst>
        </pc:spChg>
        <pc:spChg chg="add del">
          <ac:chgData name="Zachary Carmichael" userId="dc4c495244841fb0" providerId="LiveId" clId="{D35CF241-E5EE-49C9-BBEA-A61EA33A649C}" dt="2024-12-05T19:59:23.530" v="2441" actId="26606"/>
          <ac:spMkLst>
            <pc:docMk/>
            <pc:sldMk cId="502792879" sldId="355"/>
            <ac:spMk id="63" creationId="{6288FC2F-B192-42B2-90BE-517E1039BE0B}"/>
          </ac:spMkLst>
        </pc:spChg>
        <pc:spChg chg="add del">
          <ac:chgData name="Zachary Carmichael" userId="dc4c495244841fb0" providerId="LiveId" clId="{D35CF241-E5EE-49C9-BBEA-A61EA33A649C}" dt="2024-12-05T19:59:23.530" v="2441" actId="26606"/>
          <ac:spMkLst>
            <pc:docMk/>
            <pc:sldMk cId="502792879" sldId="355"/>
            <ac:spMk id="67" creationId="{F9ED434F-8767-46CC-B26B-5AF62FF01E66}"/>
          </ac:spMkLst>
        </pc:spChg>
        <pc:spChg chg="add del">
          <ac:chgData name="Zachary Carmichael" userId="dc4c495244841fb0" providerId="LiveId" clId="{D35CF241-E5EE-49C9-BBEA-A61EA33A649C}" dt="2024-12-05T19:59:24.424" v="2443" actId="26606"/>
          <ac:spMkLst>
            <pc:docMk/>
            <pc:sldMk cId="502792879" sldId="355"/>
            <ac:spMk id="71" creationId="{E30BE642-4B27-3DD0-A059-007A55845B53}"/>
          </ac:spMkLst>
        </pc:spChg>
        <pc:spChg chg="add del">
          <ac:chgData name="Zachary Carmichael" userId="dc4c495244841fb0" providerId="LiveId" clId="{D35CF241-E5EE-49C9-BBEA-A61EA33A649C}" dt="2024-12-05T19:59:25.730" v="2445" actId="26606"/>
          <ac:spMkLst>
            <pc:docMk/>
            <pc:sldMk cId="502792879" sldId="355"/>
            <ac:spMk id="74" creationId="{59647F54-801D-44AB-8284-EDDFF7763139}"/>
          </ac:spMkLst>
        </pc:spChg>
        <pc:spChg chg="add del">
          <ac:chgData name="Zachary Carmichael" userId="dc4c495244841fb0" providerId="LiveId" clId="{D35CF241-E5EE-49C9-BBEA-A61EA33A649C}" dt="2024-12-05T19:59:25.730" v="2445" actId="26606"/>
          <ac:spMkLst>
            <pc:docMk/>
            <pc:sldMk cId="502792879" sldId="355"/>
            <ac:spMk id="75" creationId="{6E0488BA-180E-40D8-8350-4B179179556B}"/>
          </ac:spMkLst>
        </pc:spChg>
        <pc:spChg chg="add del">
          <ac:chgData name="Zachary Carmichael" userId="dc4c495244841fb0" providerId="LiveId" clId="{D35CF241-E5EE-49C9-BBEA-A61EA33A649C}" dt="2024-12-05T19:59:25.730" v="2445" actId="26606"/>
          <ac:spMkLst>
            <pc:docMk/>
            <pc:sldMk cId="502792879" sldId="355"/>
            <ac:spMk id="77" creationId="{E30BE642-4B27-3DD0-A059-007A55845B53}"/>
          </ac:spMkLst>
        </pc:spChg>
        <pc:spChg chg="add del">
          <ac:chgData name="Zachary Carmichael" userId="dc4c495244841fb0" providerId="LiveId" clId="{D35CF241-E5EE-49C9-BBEA-A61EA33A649C}" dt="2024-12-05T19:59:26.392" v="2447" actId="26606"/>
          <ac:spMkLst>
            <pc:docMk/>
            <pc:sldMk cId="502792879" sldId="355"/>
            <ac:spMk id="89" creationId="{6288FC2F-B192-42B2-90BE-517E1039BE0B}"/>
          </ac:spMkLst>
        </pc:spChg>
        <pc:spChg chg="add del">
          <ac:chgData name="Zachary Carmichael" userId="dc4c495244841fb0" providerId="LiveId" clId="{D35CF241-E5EE-49C9-BBEA-A61EA33A649C}" dt="2024-12-05T19:59:26.392" v="2447" actId="26606"/>
          <ac:spMkLst>
            <pc:docMk/>
            <pc:sldMk cId="502792879" sldId="355"/>
            <ac:spMk id="92" creationId="{F9ED434F-8767-46CC-B26B-5AF62FF01E66}"/>
          </ac:spMkLst>
        </pc:spChg>
        <pc:spChg chg="add del">
          <ac:chgData name="Zachary Carmichael" userId="dc4c495244841fb0" providerId="LiveId" clId="{D35CF241-E5EE-49C9-BBEA-A61EA33A649C}" dt="2024-12-05T19:59:27.918" v="2449" actId="26606"/>
          <ac:spMkLst>
            <pc:docMk/>
            <pc:sldMk cId="502792879" sldId="355"/>
            <ac:spMk id="96" creationId="{6288FC2F-B192-42B2-90BE-517E1039BE0B}"/>
          </ac:spMkLst>
        </pc:spChg>
        <pc:spChg chg="add del">
          <ac:chgData name="Zachary Carmichael" userId="dc4c495244841fb0" providerId="LiveId" clId="{D35CF241-E5EE-49C9-BBEA-A61EA33A649C}" dt="2024-12-05T19:59:27.918" v="2449" actId="26606"/>
          <ac:spMkLst>
            <pc:docMk/>
            <pc:sldMk cId="502792879" sldId="355"/>
            <ac:spMk id="99" creationId="{F9ED434F-8767-46CC-B26B-5AF62FF01E66}"/>
          </ac:spMkLst>
        </pc:spChg>
        <pc:spChg chg="add">
          <ac:chgData name="Zachary Carmichael" userId="dc4c495244841fb0" providerId="LiveId" clId="{D35CF241-E5EE-49C9-BBEA-A61EA33A649C}" dt="2024-12-05T19:59:27.982" v="2450" actId="26606"/>
          <ac:spMkLst>
            <pc:docMk/>
            <pc:sldMk cId="502792879" sldId="355"/>
            <ac:spMk id="112" creationId="{6288FC2F-B192-42B2-90BE-517E1039BE0B}"/>
          </ac:spMkLst>
        </pc:spChg>
        <pc:spChg chg="add">
          <ac:chgData name="Zachary Carmichael" userId="dc4c495244841fb0" providerId="LiveId" clId="{D35CF241-E5EE-49C9-BBEA-A61EA33A649C}" dt="2024-12-05T19:59:27.982" v="2450" actId="26606"/>
          <ac:spMkLst>
            <pc:docMk/>
            <pc:sldMk cId="502792879" sldId="355"/>
            <ac:spMk id="116" creationId="{F9ED434F-8767-46CC-B26B-5AF62FF01E66}"/>
          </ac:spMkLst>
        </pc:spChg>
        <pc:grpChg chg="add del">
          <ac:chgData name="Zachary Carmichael" userId="dc4c495244841fb0" providerId="LiveId" clId="{D35CF241-E5EE-49C9-BBEA-A61EA33A649C}" dt="2024-12-05T19:59:24.424" v="2443" actId="26606"/>
          <ac:grpSpMkLst>
            <pc:docMk/>
            <pc:sldMk cId="502792879" sldId="355"/>
            <ac:grpSpMk id="10" creationId="{7084313B-C03D-4981-9786-879159A60395}"/>
          </ac:grpSpMkLst>
        </pc:grpChg>
        <pc:grpChg chg="add del">
          <ac:chgData name="Zachary Carmichael" userId="dc4c495244841fb0" providerId="LiveId" clId="{D35CF241-E5EE-49C9-BBEA-A61EA33A649C}" dt="2024-12-05T19:59:19.230" v="2435" actId="26606"/>
          <ac:grpSpMkLst>
            <pc:docMk/>
            <pc:sldMk cId="502792879" sldId="355"/>
            <ac:grpSpMk id="11" creationId="{E5D4A15D-C852-47D7-A7E3-7F8FEE9FCA9D}"/>
          </ac:grpSpMkLst>
        </pc:grpChg>
        <pc:grpChg chg="add del">
          <ac:chgData name="Zachary Carmichael" userId="dc4c495244841fb0" providerId="LiveId" clId="{D35CF241-E5EE-49C9-BBEA-A61EA33A649C}" dt="2024-12-05T19:59:19.230" v="2435" actId="26606"/>
          <ac:grpSpMkLst>
            <pc:docMk/>
            <pc:sldMk cId="502792879" sldId="355"/>
            <ac:grpSpMk id="24" creationId="{2F448CB3-7B4F-45D7-B7C0-DF553DF61453}"/>
          </ac:grpSpMkLst>
        </pc:grpChg>
        <pc:grpChg chg="add del">
          <ac:chgData name="Zachary Carmichael" userId="dc4c495244841fb0" providerId="LiveId" clId="{D35CF241-E5EE-49C9-BBEA-A61EA33A649C}" dt="2024-12-05T19:59:20.541" v="2437" actId="26606"/>
          <ac:grpSpMkLst>
            <pc:docMk/>
            <pc:sldMk cId="502792879" sldId="355"/>
            <ac:grpSpMk id="30" creationId="{E5D4A15D-C852-47D7-A7E3-7F8FEE9FCA9D}"/>
          </ac:grpSpMkLst>
        </pc:grpChg>
        <pc:grpChg chg="add del">
          <ac:chgData name="Zachary Carmichael" userId="dc4c495244841fb0" providerId="LiveId" clId="{D35CF241-E5EE-49C9-BBEA-A61EA33A649C}" dt="2024-12-05T19:59:20.541" v="2437" actId="26606"/>
          <ac:grpSpMkLst>
            <pc:docMk/>
            <pc:sldMk cId="502792879" sldId="355"/>
            <ac:grpSpMk id="41" creationId="{2F448CB3-7B4F-45D7-B7C0-DF553DF61453}"/>
          </ac:grpSpMkLst>
        </pc:grpChg>
        <pc:grpChg chg="add del">
          <ac:chgData name="Zachary Carmichael" userId="dc4c495244841fb0" providerId="LiveId" clId="{D35CF241-E5EE-49C9-BBEA-A61EA33A649C}" dt="2024-12-05T19:59:21.667" v="2439" actId="26606"/>
          <ac:grpSpMkLst>
            <pc:docMk/>
            <pc:sldMk cId="502792879" sldId="355"/>
            <ac:grpSpMk id="47" creationId="{E5D4A15D-C852-47D7-A7E3-7F8FEE9FCA9D}"/>
          </ac:grpSpMkLst>
        </pc:grpChg>
        <pc:grpChg chg="add del">
          <ac:chgData name="Zachary Carmichael" userId="dc4c495244841fb0" providerId="LiveId" clId="{D35CF241-E5EE-49C9-BBEA-A61EA33A649C}" dt="2024-12-05T19:59:21.667" v="2439" actId="26606"/>
          <ac:grpSpMkLst>
            <pc:docMk/>
            <pc:sldMk cId="502792879" sldId="355"/>
            <ac:grpSpMk id="49" creationId="{2F448CB3-7B4F-45D7-B7C0-DF553DF61453}"/>
          </ac:grpSpMkLst>
        </pc:grpChg>
        <pc:grpChg chg="add del">
          <ac:chgData name="Zachary Carmichael" userId="dc4c495244841fb0" providerId="LiveId" clId="{D35CF241-E5EE-49C9-BBEA-A61EA33A649C}" dt="2024-12-05T19:59:23.530" v="2441" actId="26606"/>
          <ac:grpSpMkLst>
            <pc:docMk/>
            <pc:sldMk cId="502792879" sldId="355"/>
            <ac:grpSpMk id="53" creationId="{E5D4A15D-C852-47D7-A7E3-7F8FEE9FCA9D}"/>
          </ac:grpSpMkLst>
        </pc:grpChg>
        <pc:grpChg chg="add del">
          <ac:chgData name="Zachary Carmichael" userId="dc4c495244841fb0" providerId="LiveId" clId="{D35CF241-E5EE-49C9-BBEA-A61EA33A649C}" dt="2024-12-05T19:59:23.530" v="2441" actId="26606"/>
          <ac:grpSpMkLst>
            <pc:docMk/>
            <pc:sldMk cId="502792879" sldId="355"/>
            <ac:grpSpMk id="64" creationId="{2F448CB3-7B4F-45D7-B7C0-DF553DF61453}"/>
          </ac:grpSpMkLst>
        </pc:grpChg>
        <pc:grpChg chg="add del">
          <ac:chgData name="Zachary Carmichael" userId="dc4c495244841fb0" providerId="LiveId" clId="{D35CF241-E5EE-49C9-BBEA-A61EA33A649C}" dt="2024-12-05T19:59:25.730" v="2445" actId="26606"/>
          <ac:grpSpMkLst>
            <pc:docMk/>
            <pc:sldMk cId="502792879" sldId="355"/>
            <ac:grpSpMk id="73" creationId="{FAEF28A3-012D-4640-B8B8-1EF6EAF7233B}"/>
          </ac:grpSpMkLst>
        </pc:grpChg>
        <pc:grpChg chg="add del">
          <ac:chgData name="Zachary Carmichael" userId="dc4c495244841fb0" providerId="LiveId" clId="{D35CF241-E5EE-49C9-BBEA-A61EA33A649C}" dt="2024-12-05T19:59:26.392" v="2447" actId="26606"/>
          <ac:grpSpMkLst>
            <pc:docMk/>
            <pc:sldMk cId="502792879" sldId="355"/>
            <ac:grpSpMk id="79" creationId="{E5D4A15D-C852-47D7-A7E3-7F8FEE9FCA9D}"/>
          </ac:grpSpMkLst>
        </pc:grpChg>
        <pc:grpChg chg="add del">
          <ac:chgData name="Zachary Carmichael" userId="dc4c495244841fb0" providerId="LiveId" clId="{D35CF241-E5EE-49C9-BBEA-A61EA33A649C}" dt="2024-12-05T19:59:26.392" v="2447" actId="26606"/>
          <ac:grpSpMkLst>
            <pc:docMk/>
            <pc:sldMk cId="502792879" sldId="355"/>
            <ac:grpSpMk id="90" creationId="{2F448CB3-7B4F-45D7-B7C0-DF553DF61453}"/>
          </ac:grpSpMkLst>
        </pc:grpChg>
        <pc:grpChg chg="add del">
          <ac:chgData name="Zachary Carmichael" userId="dc4c495244841fb0" providerId="LiveId" clId="{D35CF241-E5EE-49C9-BBEA-A61EA33A649C}" dt="2024-12-05T19:59:27.918" v="2449" actId="26606"/>
          <ac:grpSpMkLst>
            <pc:docMk/>
            <pc:sldMk cId="502792879" sldId="355"/>
            <ac:grpSpMk id="95" creationId="{E5D4A15D-C852-47D7-A7E3-7F8FEE9FCA9D}"/>
          </ac:grpSpMkLst>
        </pc:grpChg>
        <pc:grpChg chg="add del">
          <ac:chgData name="Zachary Carmichael" userId="dc4c495244841fb0" providerId="LiveId" clId="{D35CF241-E5EE-49C9-BBEA-A61EA33A649C}" dt="2024-12-05T19:59:27.918" v="2449" actId="26606"/>
          <ac:grpSpMkLst>
            <pc:docMk/>
            <pc:sldMk cId="502792879" sldId="355"/>
            <ac:grpSpMk id="97" creationId="{2F448CB3-7B4F-45D7-B7C0-DF553DF61453}"/>
          </ac:grpSpMkLst>
        </pc:grpChg>
        <pc:grpChg chg="add">
          <ac:chgData name="Zachary Carmichael" userId="dc4c495244841fb0" providerId="LiveId" clId="{D35CF241-E5EE-49C9-BBEA-A61EA33A649C}" dt="2024-12-05T19:59:27.982" v="2450" actId="26606"/>
          <ac:grpSpMkLst>
            <pc:docMk/>
            <pc:sldMk cId="502792879" sldId="355"/>
            <ac:grpSpMk id="102" creationId="{E5D4A15D-C852-47D7-A7E3-7F8FEE9FCA9D}"/>
          </ac:grpSpMkLst>
        </pc:grpChg>
        <pc:grpChg chg="add">
          <ac:chgData name="Zachary Carmichael" userId="dc4c495244841fb0" providerId="LiveId" clId="{D35CF241-E5EE-49C9-BBEA-A61EA33A649C}" dt="2024-12-05T19:59:27.982" v="2450" actId="26606"/>
          <ac:grpSpMkLst>
            <pc:docMk/>
            <pc:sldMk cId="502792879" sldId="355"/>
            <ac:grpSpMk id="113" creationId="{2F448CB3-7B4F-45D7-B7C0-DF553DF61453}"/>
          </ac:grpSpMkLst>
        </pc:grpChg>
        <pc:graphicFrameChg chg="add del">
          <ac:chgData name="Zachary Carmichael" userId="dc4c495244841fb0" providerId="LiveId" clId="{D35CF241-E5EE-49C9-BBEA-A61EA33A649C}" dt="2024-12-05T19:59:19.230" v="2435" actId="26606"/>
          <ac:graphicFrameMkLst>
            <pc:docMk/>
            <pc:sldMk cId="502792879" sldId="355"/>
            <ac:graphicFrameMk id="7" creationId="{5645659E-2DEF-EF93-DC92-F268AF9C7E07}"/>
          </ac:graphicFrameMkLst>
        </pc:graphicFrameChg>
        <pc:graphicFrameChg chg="add del">
          <ac:chgData name="Zachary Carmichael" userId="dc4c495244841fb0" providerId="LiveId" clId="{D35CF241-E5EE-49C9-BBEA-A61EA33A649C}" dt="2024-12-05T19:59:20.541" v="2437" actId="26606"/>
          <ac:graphicFrameMkLst>
            <pc:docMk/>
            <pc:sldMk cId="502792879" sldId="355"/>
            <ac:graphicFrameMk id="45" creationId="{1005ED87-5D94-23FF-3476-7CC40D4B4D0D}"/>
          </ac:graphicFrameMkLst>
        </pc:graphicFrameChg>
        <pc:graphicFrameChg chg="add del">
          <ac:chgData name="Zachary Carmichael" userId="dc4c495244841fb0" providerId="LiveId" clId="{D35CF241-E5EE-49C9-BBEA-A61EA33A649C}" dt="2024-12-05T19:59:21.667" v="2439" actId="26606"/>
          <ac:graphicFrameMkLst>
            <pc:docMk/>
            <pc:sldMk cId="502792879" sldId="355"/>
            <ac:graphicFrameMk id="51" creationId="{5645659E-2DEF-EF93-DC92-F268AF9C7E07}"/>
          </ac:graphicFrameMkLst>
        </pc:graphicFrameChg>
        <pc:graphicFrameChg chg="add del">
          <ac:chgData name="Zachary Carmichael" userId="dc4c495244841fb0" providerId="LiveId" clId="{D35CF241-E5EE-49C9-BBEA-A61EA33A649C}" dt="2024-12-05T19:59:23.530" v="2441" actId="26606"/>
          <ac:graphicFrameMkLst>
            <pc:docMk/>
            <pc:sldMk cId="502792879" sldId="355"/>
            <ac:graphicFrameMk id="68" creationId="{1005ED87-5D94-23FF-3476-7CC40D4B4D0D}"/>
          </ac:graphicFrameMkLst>
        </pc:graphicFrameChg>
        <pc:graphicFrameChg chg="add del">
          <ac:chgData name="Zachary Carmichael" userId="dc4c495244841fb0" providerId="LiveId" clId="{D35CF241-E5EE-49C9-BBEA-A61EA33A649C}" dt="2024-12-05T19:59:26.392" v="2447" actId="26606"/>
          <ac:graphicFrameMkLst>
            <pc:docMk/>
            <pc:sldMk cId="502792879" sldId="355"/>
            <ac:graphicFrameMk id="93" creationId="{1005ED87-5D94-23FF-3476-7CC40D4B4D0D}"/>
          </ac:graphicFrameMkLst>
        </pc:graphicFrameChg>
        <pc:graphicFrameChg chg="add del">
          <ac:chgData name="Zachary Carmichael" userId="dc4c495244841fb0" providerId="LiveId" clId="{D35CF241-E5EE-49C9-BBEA-A61EA33A649C}" dt="2024-12-05T19:59:27.918" v="2449" actId="26606"/>
          <ac:graphicFrameMkLst>
            <pc:docMk/>
            <pc:sldMk cId="502792879" sldId="355"/>
            <ac:graphicFrameMk id="100" creationId="{5645659E-2DEF-EF93-DC92-F268AF9C7E07}"/>
          </ac:graphicFrameMkLst>
        </pc:graphicFrameChg>
        <pc:graphicFrameChg chg="add mod">
          <ac:chgData name="Zachary Carmichael" userId="dc4c495244841fb0" providerId="LiveId" clId="{D35CF241-E5EE-49C9-BBEA-A61EA33A649C}" dt="2024-12-05T20:02:15.627" v="2533" actId="20577"/>
          <ac:graphicFrameMkLst>
            <pc:docMk/>
            <pc:sldMk cId="502792879" sldId="355"/>
            <ac:graphicFrameMk id="117" creationId="{1005ED87-5D94-23FF-3476-7CC40D4B4D0D}"/>
          </ac:graphicFrameMkLst>
        </pc:graphicFrameChg>
        <pc:picChg chg="add del">
          <ac:chgData name="Zachary Carmichael" userId="dc4c495244841fb0" providerId="LiveId" clId="{D35CF241-E5EE-49C9-BBEA-A61EA33A649C}" dt="2024-12-05T19:59:25.730" v="2445" actId="26606"/>
          <ac:picMkLst>
            <pc:docMk/>
            <pc:sldMk cId="502792879" sldId="355"/>
            <ac:picMk id="76" creationId="{59B8DF31-965F-7FE0-A59C-4ADAE499F13D}"/>
          </ac:picMkLst>
        </pc:picChg>
      </pc:sldChg>
      <pc:sldChg chg="new del">
        <pc:chgData name="Zachary Carmichael" userId="dc4c495244841fb0" providerId="LiveId" clId="{D35CF241-E5EE-49C9-BBEA-A61EA33A649C}" dt="2024-12-05T07:49:40.942" v="562" actId="2696"/>
        <pc:sldMkLst>
          <pc:docMk/>
          <pc:sldMk cId="1132697819" sldId="355"/>
        </pc:sldMkLst>
      </pc:sldChg>
      <pc:sldChg chg="modSp new del mod">
        <pc:chgData name="Zachary Carmichael" userId="dc4c495244841fb0" providerId="LiveId" clId="{D35CF241-E5EE-49C9-BBEA-A61EA33A649C}" dt="2024-12-05T07:50:15.754" v="602" actId="2696"/>
        <pc:sldMkLst>
          <pc:docMk/>
          <pc:sldMk cId="2048123724" sldId="355"/>
        </pc:sldMkLst>
        <pc:spChg chg="mod">
          <ac:chgData name="Zachary Carmichael" userId="dc4c495244841fb0" providerId="LiveId" clId="{D35CF241-E5EE-49C9-BBEA-A61EA33A649C}" dt="2024-12-05T07:50:12.348" v="601" actId="20577"/>
          <ac:spMkLst>
            <pc:docMk/>
            <pc:sldMk cId="2048123724" sldId="355"/>
            <ac:spMk id="2" creationId="{DB40DCEC-3EB9-7494-3596-A8E69D4EA3CC}"/>
          </ac:spMkLst>
        </pc:spChg>
      </pc:sldChg>
      <pc:sldChg chg="addSp delSp modSp new mod">
        <pc:chgData name="Zachary Carmichael" userId="dc4c495244841fb0" providerId="LiveId" clId="{D35CF241-E5EE-49C9-BBEA-A61EA33A649C}" dt="2024-12-05T20:04:23.947" v="2576"/>
        <pc:sldMkLst>
          <pc:docMk/>
          <pc:sldMk cId="1719398522" sldId="356"/>
        </pc:sldMkLst>
        <pc:spChg chg="mod">
          <ac:chgData name="Zachary Carmichael" userId="dc4c495244841fb0" providerId="LiveId" clId="{D35CF241-E5EE-49C9-BBEA-A61EA33A649C}" dt="2024-12-05T20:00:37.743" v="2483" actId="20577"/>
          <ac:spMkLst>
            <pc:docMk/>
            <pc:sldMk cId="1719398522" sldId="356"/>
            <ac:spMk id="2" creationId="{356A9BEB-7314-BB34-0852-BD2240F5A224}"/>
          </ac:spMkLst>
        </pc:spChg>
        <pc:spChg chg="del mod">
          <ac:chgData name="Zachary Carmichael" userId="dc4c495244841fb0" providerId="LiveId" clId="{D35CF241-E5EE-49C9-BBEA-A61EA33A649C}" dt="2024-12-05T20:03:58.758" v="2573" actId="26606"/>
          <ac:spMkLst>
            <pc:docMk/>
            <pc:sldMk cId="1719398522" sldId="356"/>
            <ac:spMk id="3" creationId="{35C26076-206A-DE5C-3CAC-A20FBBA28B12}"/>
          </ac:spMkLst>
        </pc:spChg>
        <pc:spChg chg="add mod">
          <ac:chgData name="Zachary Carmichael" userId="dc4c495244841fb0" providerId="LiveId" clId="{D35CF241-E5EE-49C9-BBEA-A61EA33A649C}" dt="2024-12-05T19:46:48.994" v="2158"/>
          <ac:spMkLst>
            <pc:docMk/>
            <pc:sldMk cId="1719398522" sldId="356"/>
            <ac:spMk id="5" creationId="{A204E4D9-3820-4C9F-552D-83F2EE49CCA3}"/>
          </ac:spMkLst>
        </pc:spChg>
        <pc:spChg chg="add del mod">
          <ac:chgData name="Zachary Carmichael" userId="dc4c495244841fb0" providerId="LiveId" clId="{D35CF241-E5EE-49C9-BBEA-A61EA33A649C}" dt="2024-12-05T20:04:23.947" v="2576"/>
          <ac:spMkLst>
            <pc:docMk/>
            <pc:sldMk cId="1719398522" sldId="356"/>
            <ac:spMk id="6" creationId="{806813F1-8B56-31A4-FA77-983CE5B17B32}"/>
          </ac:spMkLst>
        </pc:spChg>
        <pc:graphicFrameChg chg="add">
          <ac:chgData name="Zachary Carmichael" userId="dc4c495244841fb0" providerId="LiveId" clId="{D35CF241-E5EE-49C9-BBEA-A61EA33A649C}" dt="2024-12-05T20:03:58.758" v="2573" actId="26606"/>
          <ac:graphicFrameMkLst>
            <pc:docMk/>
            <pc:sldMk cId="1719398522" sldId="356"/>
            <ac:graphicFrameMk id="7" creationId="{4EB34262-A2E4-CF15-3701-DDFFE6018BEF}"/>
          </ac:graphicFrameMkLst>
        </pc:graphicFrameChg>
      </pc:sldChg>
      <pc:sldChg chg="addSp delSp modSp new mod setBg setClrOvrMap">
        <pc:chgData name="Zachary Carmichael" userId="dc4c495244841fb0" providerId="LiveId" clId="{D35CF241-E5EE-49C9-BBEA-A61EA33A649C}" dt="2024-12-05T08:13:38.682" v="976" actId="1076"/>
        <pc:sldMkLst>
          <pc:docMk/>
          <pc:sldMk cId="2243813646" sldId="357"/>
        </pc:sldMkLst>
        <pc:spChg chg="mod">
          <ac:chgData name="Zachary Carmichael" userId="dc4c495244841fb0" providerId="LiveId" clId="{D35CF241-E5EE-49C9-BBEA-A61EA33A649C}" dt="2024-12-05T08:00:29.459" v="880" actId="1076"/>
          <ac:spMkLst>
            <pc:docMk/>
            <pc:sldMk cId="2243813646" sldId="357"/>
            <ac:spMk id="2" creationId="{3F17D50C-E888-B1E7-8AC1-5706B98A6230}"/>
          </ac:spMkLst>
        </pc:spChg>
        <pc:spChg chg="del">
          <ac:chgData name="Zachary Carmichael" userId="dc4c495244841fb0" providerId="LiveId" clId="{D35CF241-E5EE-49C9-BBEA-A61EA33A649C}" dt="2024-12-05T07:59:17.619" v="865" actId="478"/>
          <ac:spMkLst>
            <pc:docMk/>
            <pc:sldMk cId="2243813646" sldId="357"/>
            <ac:spMk id="3" creationId="{E1C274B8-76F4-D8E1-20E6-2E3640120B4A}"/>
          </ac:spMkLst>
        </pc:spChg>
        <pc:spChg chg="mod">
          <ac:chgData name="Zachary Carmichael" userId="dc4c495244841fb0" providerId="LiveId" clId="{D35CF241-E5EE-49C9-BBEA-A61EA33A649C}" dt="2024-12-05T07:59:49.185" v="871" actId="26606"/>
          <ac:spMkLst>
            <pc:docMk/>
            <pc:sldMk cId="2243813646" sldId="357"/>
            <ac:spMk id="4" creationId="{438FC8BF-CF09-41F8-C0D1-583833E79129}"/>
          </ac:spMkLst>
        </pc:spChg>
        <pc:spChg chg="add mod">
          <ac:chgData name="Zachary Carmichael" userId="dc4c495244841fb0" providerId="LiveId" clId="{D35CF241-E5EE-49C9-BBEA-A61EA33A649C}" dt="2024-12-05T08:13:38.682" v="976" actId="1076"/>
          <ac:spMkLst>
            <pc:docMk/>
            <pc:sldMk cId="2243813646" sldId="357"/>
            <ac:spMk id="5" creationId="{E8591608-A0D8-B3AD-DB95-98E8D60FE796}"/>
          </ac:spMkLst>
        </pc:spChg>
        <pc:spChg chg="add mod">
          <ac:chgData name="Zachary Carmichael" userId="dc4c495244841fb0" providerId="LiveId" clId="{D35CF241-E5EE-49C9-BBEA-A61EA33A649C}" dt="2024-12-05T08:13:10.250" v="972" actId="1076"/>
          <ac:spMkLst>
            <pc:docMk/>
            <pc:sldMk cId="2243813646" sldId="357"/>
            <ac:spMk id="12" creationId="{AC86540C-B8DB-5A70-0A98-5BCF85D3A7F4}"/>
          </ac:spMkLst>
        </pc:spChg>
        <pc:spChg chg="add del">
          <ac:chgData name="Zachary Carmichael" userId="dc4c495244841fb0" providerId="LiveId" clId="{D35CF241-E5EE-49C9-BBEA-A61EA33A649C}" dt="2024-12-05T07:59:49.138" v="870" actId="26606"/>
          <ac:spMkLst>
            <pc:docMk/>
            <pc:sldMk cId="2243813646" sldId="357"/>
            <ac:spMk id="13" creationId="{73C0A186-7444-4460-9C37-532E7671E99E}"/>
          </ac:spMkLst>
        </pc:spChg>
        <pc:spChg chg="add mod">
          <ac:chgData name="Zachary Carmichael" userId="dc4c495244841fb0" providerId="LiveId" clId="{D35CF241-E5EE-49C9-BBEA-A61EA33A649C}" dt="2024-12-05T08:13:30.318" v="975" actId="1076"/>
          <ac:spMkLst>
            <pc:docMk/>
            <pc:sldMk cId="2243813646" sldId="357"/>
            <ac:spMk id="14" creationId="{EC9ECB4B-2B8F-3C02-6941-C075831D16C5}"/>
          </ac:spMkLst>
        </pc:spChg>
        <pc:spChg chg="add mod">
          <ac:chgData name="Zachary Carmichael" userId="dc4c495244841fb0" providerId="LiveId" clId="{D35CF241-E5EE-49C9-BBEA-A61EA33A649C}" dt="2024-12-05T07:59:30.914" v="868" actId="1076"/>
          <ac:spMkLst>
            <pc:docMk/>
            <pc:sldMk cId="2243813646" sldId="357"/>
            <ac:spMk id="19" creationId="{34AC3E10-E565-C1BC-7714-3EF07BCD39CA}"/>
          </ac:spMkLst>
        </pc:spChg>
        <pc:spChg chg="add">
          <ac:chgData name="Zachary Carmichael" userId="dc4c495244841fb0" providerId="LiveId" clId="{D35CF241-E5EE-49C9-BBEA-A61EA33A649C}" dt="2024-12-05T07:59:49.185" v="871" actId="26606"/>
          <ac:spMkLst>
            <pc:docMk/>
            <pc:sldMk cId="2243813646" sldId="357"/>
            <ac:spMk id="23" creationId="{73C0A186-7444-4460-9C37-532E7671E99E}"/>
          </ac:spMkLst>
        </pc:spChg>
        <pc:spChg chg="add">
          <ac:chgData name="Zachary Carmichael" userId="dc4c495244841fb0" providerId="LiveId" clId="{D35CF241-E5EE-49C9-BBEA-A61EA33A649C}" dt="2024-12-05T07:59:49.185" v="871" actId="26606"/>
          <ac:spMkLst>
            <pc:docMk/>
            <pc:sldMk cId="2243813646" sldId="357"/>
            <ac:spMk id="27" creationId="{029C0D00-401D-42B7-94D8-008C7DAA8E80}"/>
          </ac:spMkLst>
        </pc:spChg>
        <pc:spChg chg="add mod">
          <ac:chgData name="Zachary Carmichael" userId="dc4c495244841fb0" providerId="LiveId" clId="{D35CF241-E5EE-49C9-BBEA-A61EA33A649C}" dt="2024-12-05T08:12:59.181" v="971" actId="20577"/>
          <ac:spMkLst>
            <pc:docMk/>
            <pc:sldMk cId="2243813646" sldId="357"/>
            <ac:spMk id="32" creationId="{ED2F2473-24FD-8F05-2D7C-C2A48A6FD71B}"/>
          </ac:spMkLst>
        </pc:spChg>
        <pc:spChg chg="add mod">
          <ac:chgData name="Zachary Carmichael" userId="dc4c495244841fb0" providerId="LiveId" clId="{D35CF241-E5EE-49C9-BBEA-A61EA33A649C}" dt="2024-12-05T08:03:28.597" v="945" actId="1076"/>
          <ac:spMkLst>
            <pc:docMk/>
            <pc:sldMk cId="2243813646" sldId="357"/>
            <ac:spMk id="33" creationId="{FA9F2B5A-B4C0-C3EC-98F8-B96F09D80518}"/>
          </ac:spMkLst>
        </pc:spChg>
        <pc:grpChg chg="add del">
          <ac:chgData name="Zachary Carmichael" userId="dc4c495244841fb0" providerId="LiveId" clId="{D35CF241-E5EE-49C9-BBEA-A61EA33A649C}" dt="2024-12-05T07:59:49.138" v="870" actId="26606"/>
          <ac:grpSpMkLst>
            <pc:docMk/>
            <pc:sldMk cId="2243813646" sldId="357"/>
            <ac:grpSpMk id="9" creationId="{93E10248-AF0E-477D-B4D2-47C02CE4E353}"/>
          </ac:grpSpMkLst>
        </pc:grpChg>
        <pc:grpChg chg="add del">
          <ac:chgData name="Zachary Carmichael" userId="dc4c495244841fb0" providerId="LiveId" clId="{D35CF241-E5EE-49C9-BBEA-A61EA33A649C}" dt="2024-12-05T07:59:49.138" v="870" actId="26606"/>
          <ac:grpSpMkLst>
            <pc:docMk/>
            <pc:sldMk cId="2243813646" sldId="357"/>
            <ac:grpSpMk id="15" creationId="{D4EC3799-3F52-48CE-85CC-83AED368EB42}"/>
          </ac:grpSpMkLst>
        </pc:grpChg>
        <pc:grpChg chg="add">
          <ac:chgData name="Zachary Carmichael" userId="dc4c495244841fb0" providerId="LiveId" clId="{D35CF241-E5EE-49C9-BBEA-A61EA33A649C}" dt="2024-12-05T07:59:49.185" v="871" actId="26606"/>
          <ac:grpSpMkLst>
            <pc:docMk/>
            <pc:sldMk cId="2243813646" sldId="357"/>
            <ac:grpSpMk id="20" creationId="{93E10248-AF0E-477D-B4D2-47C02CE4E353}"/>
          </ac:grpSpMkLst>
        </pc:grpChg>
        <pc:grpChg chg="add">
          <ac:chgData name="Zachary Carmichael" userId="dc4c495244841fb0" providerId="LiveId" clId="{D35CF241-E5EE-49C9-BBEA-A61EA33A649C}" dt="2024-12-05T07:59:49.185" v="871" actId="26606"/>
          <ac:grpSpMkLst>
            <pc:docMk/>
            <pc:sldMk cId="2243813646" sldId="357"/>
            <ac:grpSpMk id="24" creationId="{5F72ECA3-2A46-4A5A-8330-12F7E22105BD}"/>
          </ac:grpSpMkLst>
        </pc:grpChg>
        <pc:picChg chg="add del mod">
          <ac:chgData name="Zachary Carmichael" userId="dc4c495244841fb0" providerId="LiveId" clId="{D35CF241-E5EE-49C9-BBEA-A61EA33A649C}" dt="2024-12-05T08:11:00.217" v="946" actId="478"/>
          <ac:picMkLst>
            <pc:docMk/>
            <pc:sldMk cId="2243813646" sldId="357"/>
            <ac:picMk id="7" creationId="{292573B6-8379-8F33-86F0-18EC6CEEF2D8}"/>
          </ac:picMkLst>
        </pc:picChg>
        <pc:picChg chg="add del mod">
          <ac:chgData name="Zachary Carmichael" userId="dc4c495244841fb0" providerId="LiveId" clId="{D35CF241-E5EE-49C9-BBEA-A61EA33A649C}" dt="2024-12-05T08:11:00.981" v="947" actId="478"/>
          <ac:picMkLst>
            <pc:docMk/>
            <pc:sldMk cId="2243813646" sldId="357"/>
            <ac:picMk id="8" creationId="{8D06894B-CD11-CBA9-1CB5-4B0D8812B688}"/>
          </ac:picMkLst>
        </pc:picChg>
        <pc:picChg chg="add del mod">
          <ac:chgData name="Zachary Carmichael" userId="dc4c495244841fb0" providerId="LiveId" clId="{D35CF241-E5EE-49C9-BBEA-A61EA33A649C}" dt="2024-12-05T08:11:01.529" v="948" actId="478"/>
          <ac:picMkLst>
            <pc:docMk/>
            <pc:sldMk cId="2243813646" sldId="357"/>
            <ac:picMk id="28" creationId="{A13CE94D-788B-B2FD-F67F-BACA60410700}"/>
          </ac:picMkLst>
        </pc:picChg>
        <pc:picChg chg="add mod">
          <ac:chgData name="Zachary Carmichael" userId="dc4c495244841fb0" providerId="LiveId" clId="{D35CF241-E5EE-49C9-BBEA-A61EA33A649C}" dt="2024-12-05T07:59:30.914" v="868" actId="1076"/>
          <ac:picMkLst>
            <pc:docMk/>
            <pc:sldMk cId="2243813646" sldId="357"/>
            <ac:picMk id="29" creationId="{F33474A9-3F3B-59EF-4133-9E40B7B11A76}"/>
          </ac:picMkLst>
        </pc:picChg>
        <pc:picChg chg="add del mod modCrop">
          <ac:chgData name="Zachary Carmichael" userId="dc4c495244841fb0" providerId="LiveId" clId="{D35CF241-E5EE-49C9-BBEA-A61EA33A649C}" dt="2024-12-05T08:11:02.049" v="949" actId="478"/>
          <ac:picMkLst>
            <pc:docMk/>
            <pc:sldMk cId="2243813646" sldId="357"/>
            <ac:picMk id="31" creationId="{ED500433-80AF-BCD0-2D87-55A2F61E65DF}"/>
          </ac:picMkLst>
        </pc:picChg>
        <pc:picChg chg="add mod">
          <ac:chgData name="Zachary Carmichael" userId="dc4c495244841fb0" providerId="LiveId" clId="{D35CF241-E5EE-49C9-BBEA-A61EA33A649C}" dt="2024-12-05T08:13:38.682" v="976" actId="1076"/>
          <ac:picMkLst>
            <pc:docMk/>
            <pc:sldMk cId="2243813646" sldId="357"/>
            <ac:picMk id="35" creationId="{9A5AC336-DB9A-454A-D3BB-F4221231560D}"/>
          </ac:picMkLst>
        </pc:picChg>
        <pc:picChg chg="add mod">
          <ac:chgData name="Zachary Carmichael" userId="dc4c495244841fb0" providerId="LiveId" clId="{D35CF241-E5EE-49C9-BBEA-A61EA33A649C}" dt="2024-12-05T08:13:10.250" v="972" actId="1076"/>
          <ac:picMkLst>
            <pc:docMk/>
            <pc:sldMk cId="2243813646" sldId="357"/>
            <ac:picMk id="37" creationId="{80B1F6EB-B992-A9B2-4B37-EF3086E1CA4C}"/>
          </ac:picMkLst>
        </pc:picChg>
        <pc:picChg chg="add mod">
          <ac:chgData name="Zachary Carmichael" userId="dc4c495244841fb0" providerId="LiveId" clId="{D35CF241-E5EE-49C9-BBEA-A61EA33A649C}" dt="2024-12-05T08:13:30.318" v="975" actId="1076"/>
          <ac:picMkLst>
            <pc:docMk/>
            <pc:sldMk cId="2243813646" sldId="357"/>
            <ac:picMk id="39" creationId="{35D8B55F-8672-13E6-A065-EE3B446979CD}"/>
          </ac:picMkLst>
        </pc:picChg>
        <pc:picChg chg="add mod">
          <ac:chgData name="Zachary Carmichael" userId="dc4c495244841fb0" providerId="LiveId" clId="{D35CF241-E5EE-49C9-BBEA-A61EA33A649C}" dt="2024-12-05T08:12:40.249" v="960" actId="1076"/>
          <ac:picMkLst>
            <pc:docMk/>
            <pc:sldMk cId="2243813646" sldId="357"/>
            <ac:picMk id="41" creationId="{E0C5D966-2C0A-3AC3-9827-0E342441F959}"/>
          </ac:picMkLst>
        </pc:picChg>
        <pc:picChg chg="add mod">
          <ac:chgData name="Zachary Carmichael" userId="dc4c495244841fb0" providerId="LiveId" clId="{D35CF241-E5EE-49C9-BBEA-A61EA33A649C}" dt="2024-12-05T08:12:53.822" v="962" actId="1076"/>
          <ac:picMkLst>
            <pc:docMk/>
            <pc:sldMk cId="2243813646" sldId="357"/>
            <ac:picMk id="43" creationId="{AD43417A-FDF6-95B1-0698-C3C0E0917180}"/>
          </ac:picMkLst>
        </pc:picChg>
        <pc:picChg chg="add mod">
          <ac:chgData name="Zachary Carmichael" userId="dc4c495244841fb0" providerId="LiveId" clId="{D35CF241-E5EE-49C9-BBEA-A61EA33A649C}" dt="2024-12-05T07:59:30.914" v="868" actId="1076"/>
          <ac:picMkLst>
            <pc:docMk/>
            <pc:sldMk cId="2243813646" sldId="357"/>
            <ac:picMk id="52" creationId="{65FB5A2E-35EC-A5A5-148F-C90A091C0716}"/>
          </ac:picMkLst>
        </pc:picChg>
        <pc:cxnChg chg="add del">
          <ac:chgData name="Zachary Carmichael" userId="dc4c495244841fb0" providerId="LiveId" clId="{D35CF241-E5EE-49C9-BBEA-A61EA33A649C}" dt="2024-12-05T07:59:49.138" v="870" actId="26606"/>
          <ac:cxnSpMkLst>
            <pc:docMk/>
            <pc:sldMk cId="2243813646" sldId="357"/>
            <ac:cxnSpMk id="6" creationId="{789E20C7-BB50-4317-93C7-90C8ED80B275}"/>
          </ac:cxnSpMkLst>
        </pc:cxnChg>
      </pc:sldChg>
      <pc:sldChg chg="addSp delSp modSp new mod setBg setClrOvrMap">
        <pc:chgData name="Zachary Carmichael" userId="dc4c495244841fb0" providerId="LiveId" clId="{D35CF241-E5EE-49C9-BBEA-A61EA33A649C}" dt="2024-12-05T08:22:05.544" v="1007" actId="1076"/>
        <pc:sldMkLst>
          <pc:docMk/>
          <pc:sldMk cId="3100030070" sldId="358"/>
        </pc:sldMkLst>
        <pc:spChg chg="mod">
          <ac:chgData name="Zachary Carmichael" userId="dc4c495244841fb0" providerId="LiveId" clId="{D35CF241-E5EE-49C9-BBEA-A61EA33A649C}" dt="2024-12-05T08:14:23.404" v="977" actId="26606"/>
          <ac:spMkLst>
            <pc:docMk/>
            <pc:sldMk cId="3100030070" sldId="358"/>
            <ac:spMk id="2" creationId="{F6E82FF4-8AA4-F75A-B35B-3AEBC9C4A607}"/>
          </ac:spMkLst>
        </pc:spChg>
        <pc:spChg chg="del mod">
          <ac:chgData name="Zachary Carmichael" userId="dc4c495244841fb0" providerId="LiveId" clId="{D35CF241-E5EE-49C9-BBEA-A61EA33A649C}" dt="2024-12-05T08:14:27.247" v="978" actId="478"/>
          <ac:spMkLst>
            <pc:docMk/>
            <pc:sldMk cId="3100030070" sldId="358"/>
            <ac:spMk id="3" creationId="{87A3C4B4-91C5-7FBA-DB98-38F0DC01C55F}"/>
          </ac:spMkLst>
        </pc:spChg>
        <pc:spChg chg="mod">
          <ac:chgData name="Zachary Carmichael" userId="dc4c495244841fb0" providerId="LiveId" clId="{D35CF241-E5EE-49C9-BBEA-A61EA33A649C}" dt="2024-12-05T08:14:23.404" v="977" actId="26606"/>
          <ac:spMkLst>
            <pc:docMk/>
            <pc:sldMk cId="3100030070" sldId="358"/>
            <ac:spMk id="4" creationId="{B6C33080-448E-222A-40F5-6F86A984A1E4}"/>
          </ac:spMkLst>
        </pc:spChg>
        <pc:spChg chg="add mod">
          <ac:chgData name="Zachary Carmichael" userId="dc4c495244841fb0" providerId="LiveId" clId="{D35CF241-E5EE-49C9-BBEA-A61EA33A649C}" dt="2024-12-05T08:22:05.544" v="1007" actId="1076"/>
          <ac:spMkLst>
            <pc:docMk/>
            <pc:sldMk cId="3100030070" sldId="358"/>
            <ac:spMk id="5" creationId="{AA7CE903-A4BF-DAC8-F0DC-8C39C5EA2076}"/>
          </ac:spMkLst>
        </pc:spChg>
        <pc:spChg chg="add mod">
          <ac:chgData name="Zachary Carmichael" userId="dc4c495244841fb0" providerId="LiveId" clId="{D35CF241-E5EE-49C9-BBEA-A61EA33A649C}" dt="2024-12-05T08:22:05.544" v="1007" actId="1076"/>
          <ac:spMkLst>
            <pc:docMk/>
            <pc:sldMk cId="3100030070" sldId="358"/>
            <ac:spMk id="6" creationId="{4C45AF24-CABA-5264-1B0F-CEA701DCD37A}"/>
          </ac:spMkLst>
        </pc:spChg>
        <pc:spChg chg="add">
          <ac:chgData name="Zachary Carmichael" userId="dc4c495244841fb0" providerId="LiveId" clId="{D35CF241-E5EE-49C9-BBEA-A61EA33A649C}" dt="2024-12-05T08:14:23.404" v="977" actId="26606"/>
          <ac:spMkLst>
            <pc:docMk/>
            <pc:sldMk cId="3100030070" sldId="358"/>
            <ac:spMk id="20" creationId="{20E145FF-1D18-4246-A2BA-9F6B4D53364C}"/>
          </ac:spMkLst>
        </pc:spChg>
        <pc:spChg chg="add">
          <ac:chgData name="Zachary Carmichael" userId="dc4c495244841fb0" providerId="LiveId" clId="{D35CF241-E5EE-49C9-BBEA-A61EA33A649C}" dt="2024-12-05T08:14:23.404" v="977" actId="26606"/>
          <ac:spMkLst>
            <pc:docMk/>
            <pc:sldMk cId="3100030070" sldId="358"/>
            <ac:spMk id="22" creationId="{B219AE65-9B94-44EA-BEF3-EF4BFA169C81}"/>
          </ac:spMkLst>
        </pc:spChg>
        <pc:spChg chg="add">
          <ac:chgData name="Zachary Carmichael" userId="dc4c495244841fb0" providerId="LiveId" clId="{D35CF241-E5EE-49C9-BBEA-A61EA33A649C}" dt="2024-12-05T08:14:23.404" v="977" actId="26606"/>
          <ac:spMkLst>
            <pc:docMk/>
            <pc:sldMk cId="3100030070" sldId="358"/>
            <ac:spMk id="24" creationId="{F0C81A57-9CD5-461B-8FFE-4A8CB6CFBE01}"/>
          </ac:spMkLst>
        </pc:spChg>
        <pc:grpChg chg="add">
          <ac:chgData name="Zachary Carmichael" userId="dc4c495244841fb0" providerId="LiveId" clId="{D35CF241-E5EE-49C9-BBEA-A61EA33A649C}" dt="2024-12-05T08:14:23.404" v="977" actId="26606"/>
          <ac:grpSpMkLst>
            <pc:docMk/>
            <pc:sldMk cId="3100030070" sldId="358"/>
            <ac:grpSpMk id="9" creationId="{7084313B-C03D-4981-9786-879159A60395}"/>
          </ac:grpSpMkLst>
        </pc:grpChg>
        <pc:grpChg chg="add">
          <ac:chgData name="Zachary Carmichael" userId="dc4c495244841fb0" providerId="LiveId" clId="{D35CF241-E5EE-49C9-BBEA-A61EA33A649C}" dt="2024-12-05T08:14:23.404" v="977" actId="26606"/>
          <ac:grpSpMkLst>
            <pc:docMk/>
            <pc:sldMk cId="3100030070" sldId="358"/>
            <ac:grpSpMk id="26" creationId="{3086C462-37F4-494D-8292-CCB95221CC1A}"/>
          </ac:grpSpMkLst>
        </pc:grpChg>
        <pc:picChg chg="add del mod">
          <ac:chgData name="Zachary Carmichael" userId="dc4c495244841fb0" providerId="LiveId" clId="{D35CF241-E5EE-49C9-BBEA-A61EA33A649C}" dt="2024-12-05T08:15:30.072" v="990" actId="478"/>
          <ac:picMkLst>
            <pc:docMk/>
            <pc:sldMk cId="3100030070" sldId="358"/>
            <ac:picMk id="7" creationId="{E8864932-93FD-B59F-147D-634BBCF9A4F4}"/>
          </ac:picMkLst>
        </pc:picChg>
        <pc:picChg chg="add del mod">
          <ac:chgData name="Zachary Carmichael" userId="dc4c495244841fb0" providerId="LiveId" clId="{D35CF241-E5EE-49C9-BBEA-A61EA33A649C}" dt="2024-12-05T08:15:30.677" v="991" actId="478"/>
          <ac:picMkLst>
            <pc:docMk/>
            <pc:sldMk cId="3100030070" sldId="358"/>
            <ac:picMk id="8" creationId="{4B7B940B-28CB-7D7E-0D86-E335C52C4B91}"/>
          </ac:picMkLst>
        </pc:picChg>
        <pc:picChg chg="add mod">
          <ac:chgData name="Zachary Carmichael" userId="dc4c495244841fb0" providerId="LiveId" clId="{D35CF241-E5EE-49C9-BBEA-A61EA33A649C}" dt="2024-12-05T08:22:05.544" v="1007" actId="1076"/>
          <ac:picMkLst>
            <pc:docMk/>
            <pc:sldMk cId="3100030070" sldId="358"/>
            <ac:picMk id="21" creationId="{5BCFA0C0-3383-4CD2-8847-AEB75D2D6F96}"/>
          </ac:picMkLst>
        </pc:picChg>
        <pc:picChg chg="add mod">
          <ac:chgData name="Zachary Carmichael" userId="dc4c495244841fb0" providerId="LiveId" clId="{D35CF241-E5EE-49C9-BBEA-A61EA33A649C}" dt="2024-12-05T08:22:05.544" v="1007" actId="1076"/>
          <ac:picMkLst>
            <pc:docMk/>
            <pc:sldMk cId="3100030070" sldId="358"/>
            <ac:picMk id="25" creationId="{6528C144-678C-17CF-0D81-3E65DD9D65BD}"/>
          </ac:picMkLst>
        </pc:picChg>
      </pc:sldChg>
      <pc:sldMasterChg chg="delSldLayout">
        <pc:chgData name="Zachary Carmichael" userId="dc4c495244841fb0" providerId="LiveId" clId="{D35CF241-E5EE-49C9-BBEA-A61EA33A649C}" dt="2024-12-05T06:57:03.091" v="215" actId="2696"/>
        <pc:sldMasterMkLst>
          <pc:docMk/>
          <pc:sldMasterMk cId="1179455687" sldId="2147483706"/>
        </pc:sldMasterMkLst>
        <pc:sldLayoutChg chg="del">
          <pc:chgData name="Zachary Carmichael" userId="dc4c495244841fb0" providerId="LiveId" clId="{D35CF241-E5EE-49C9-BBEA-A61EA33A649C}" dt="2024-12-05T06:57:03.091" v="215" actId="2696"/>
          <pc:sldLayoutMkLst>
            <pc:docMk/>
            <pc:sldMasterMk cId="1179455687" sldId="2147483706"/>
            <pc:sldLayoutMk cId="1625240579" sldId="2147483726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BB960-FAFE-4437-B935-48DDA8156F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7D516FF-9D8B-4043-AC19-FDC9A1951CA2}">
      <dgm:prSet/>
      <dgm:spPr/>
      <dgm:t>
        <a:bodyPr/>
        <a:lstStyle/>
        <a:p>
          <a:r>
            <a:rPr lang="en-US" b="0" i="0"/>
            <a:t>Learning a new engine</a:t>
          </a:r>
          <a:endParaRPr lang="en-US"/>
        </a:p>
      </dgm:t>
    </dgm:pt>
    <dgm:pt modelId="{A9B4D3D2-15D4-4101-8441-FD822BF28C66}" type="parTrans" cxnId="{2C83F39D-57A3-4E21-9E5D-19AB35B589AB}">
      <dgm:prSet/>
      <dgm:spPr/>
      <dgm:t>
        <a:bodyPr/>
        <a:lstStyle/>
        <a:p>
          <a:endParaRPr lang="en-US"/>
        </a:p>
      </dgm:t>
    </dgm:pt>
    <dgm:pt modelId="{B4627813-8AFB-46F9-BEA3-E60699E51273}" type="sibTrans" cxnId="{2C83F39D-57A3-4E21-9E5D-19AB35B589AB}">
      <dgm:prSet/>
      <dgm:spPr/>
      <dgm:t>
        <a:bodyPr/>
        <a:lstStyle/>
        <a:p>
          <a:endParaRPr lang="en-US"/>
        </a:p>
      </dgm:t>
    </dgm:pt>
    <dgm:pt modelId="{C3321B09-8DD6-465E-A317-B01BD0D28A14}">
      <dgm:prSet/>
      <dgm:spPr/>
      <dgm:t>
        <a:bodyPr/>
        <a:lstStyle/>
        <a:p>
          <a:r>
            <a:rPr lang="en-US" b="0" i="0"/>
            <a:t>Different forms of Object Orientated Programming</a:t>
          </a:r>
          <a:endParaRPr lang="en-US"/>
        </a:p>
      </dgm:t>
    </dgm:pt>
    <dgm:pt modelId="{2563622A-240C-494A-8E24-E9AB83723260}" type="parTrans" cxnId="{7F6E285A-0751-4897-A469-16EA2DF582F7}">
      <dgm:prSet/>
      <dgm:spPr/>
      <dgm:t>
        <a:bodyPr/>
        <a:lstStyle/>
        <a:p>
          <a:endParaRPr lang="en-US"/>
        </a:p>
      </dgm:t>
    </dgm:pt>
    <dgm:pt modelId="{4A7E2B78-912E-4DF0-A249-4965F0773A8A}" type="sibTrans" cxnId="{7F6E285A-0751-4897-A469-16EA2DF582F7}">
      <dgm:prSet/>
      <dgm:spPr/>
      <dgm:t>
        <a:bodyPr/>
        <a:lstStyle/>
        <a:p>
          <a:endParaRPr lang="en-US"/>
        </a:p>
      </dgm:t>
    </dgm:pt>
    <dgm:pt modelId="{E4923FD2-D356-4C94-9676-8352CFA59A23}">
      <dgm:prSet/>
      <dgm:spPr/>
      <dgm:t>
        <a:bodyPr/>
        <a:lstStyle/>
        <a:p>
          <a:r>
            <a:rPr lang="en-US" b="0" i="0" dirty="0"/>
            <a:t>Game States</a:t>
          </a:r>
          <a:endParaRPr lang="en-US" dirty="0"/>
        </a:p>
      </dgm:t>
    </dgm:pt>
    <dgm:pt modelId="{09A6F77E-8204-41A1-8D86-46FB6CD8E767}" type="parTrans" cxnId="{E64E1989-F288-44FD-A2E1-05BD04C60276}">
      <dgm:prSet/>
      <dgm:spPr/>
      <dgm:t>
        <a:bodyPr/>
        <a:lstStyle/>
        <a:p>
          <a:endParaRPr lang="en-US"/>
        </a:p>
      </dgm:t>
    </dgm:pt>
    <dgm:pt modelId="{E868508C-D100-46DD-AE02-F9A5B6A9E634}" type="sibTrans" cxnId="{E64E1989-F288-44FD-A2E1-05BD04C60276}">
      <dgm:prSet/>
      <dgm:spPr/>
      <dgm:t>
        <a:bodyPr/>
        <a:lstStyle/>
        <a:p>
          <a:endParaRPr lang="en-US"/>
        </a:p>
      </dgm:t>
    </dgm:pt>
    <dgm:pt modelId="{53342D33-6192-4507-843B-F49626A12975}">
      <dgm:prSet/>
      <dgm:spPr/>
      <dgm:t>
        <a:bodyPr/>
        <a:lstStyle/>
        <a:p>
          <a:r>
            <a:rPr lang="en-US" b="0" i="0"/>
            <a:t>Animation</a:t>
          </a:r>
          <a:endParaRPr lang="en-US"/>
        </a:p>
      </dgm:t>
    </dgm:pt>
    <dgm:pt modelId="{C287DCEE-23FF-48A9-BAEA-E4E77889CFF6}" type="parTrans" cxnId="{72153C14-2CD7-466B-A6D1-302F32A00831}">
      <dgm:prSet/>
      <dgm:spPr/>
      <dgm:t>
        <a:bodyPr/>
        <a:lstStyle/>
        <a:p>
          <a:endParaRPr lang="en-US"/>
        </a:p>
      </dgm:t>
    </dgm:pt>
    <dgm:pt modelId="{F79E8B01-CFA9-4580-9D95-117A7A2038A8}" type="sibTrans" cxnId="{72153C14-2CD7-466B-A6D1-302F32A00831}">
      <dgm:prSet/>
      <dgm:spPr/>
      <dgm:t>
        <a:bodyPr/>
        <a:lstStyle/>
        <a:p>
          <a:endParaRPr lang="en-US"/>
        </a:p>
      </dgm:t>
    </dgm:pt>
    <dgm:pt modelId="{0B2216A5-39D9-4884-A771-3C0DBD7F410E}">
      <dgm:prSet/>
      <dgm:spPr/>
      <dgm:t>
        <a:bodyPr/>
        <a:lstStyle/>
        <a:p>
          <a:r>
            <a:rPr lang="en-US" b="0" i="0"/>
            <a:t>Level Loading</a:t>
          </a:r>
          <a:endParaRPr lang="en-US"/>
        </a:p>
      </dgm:t>
    </dgm:pt>
    <dgm:pt modelId="{09BF9068-2C9C-4FA6-A859-244A53034B7F}" type="parTrans" cxnId="{A2678827-3BF2-4B03-9235-3FE34EE376B8}">
      <dgm:prSet/>
      <dgm:spPr/>
      <dgm:t>
        <a:bodyPr/>
        <a:lstStyle/>
        <a:p>
          <a:endParaRPr lang="en-US"/>
        </a:p>
      </dgm:t>
    </dgm:pt>
    <dgm:pt modelId="{E542C91D-F149-459F-BF46-5354B6132EFF}" type="sibTrans" cxnId="{A2678827-3BF2-4B03-9235-3FE34EE376B8}">
      <dgm:prSet/>
      <dgm:spPr/>
      <dgm:t>
        <a:bodyPr/>
        <a:lstStyle/>
        <a:p>
          <a:endParaRPr lang="en-US"/>
        </a:p>
      </dgm:t>
    </dgm:pt>
    <dgm:pt modelId="{00F77D4A-3788-4F5B-A01C-4619899BD41B}">
      <dgm:prSet/>
      <dgm:spPr/>
      <dgm:t>
        <a:bodyPr/>
        <a:lstStyle/>
        <a:p>
          <a:r>
            <a:rPr lang="en-US" dirty="0" err="1"/>
            <a:t>Monobehaviour</a:t>
          </a:r>
          <a:endParaRPr lang="en-US" dirty="0"/>
        </a:p>
      </dgm:t>
    </dgm:pt>
    <dgm:pt modelId="{815E304B-2DDE-4B1F-9A8E-B61E53023FBD}" type="parTrans" cxnId="{D9477096-E3B4-431D-AB8F-B2EE8947282F}">
      <dgm:prSet/>
      <dgm:spPr/>
      <dgm:t>
        <a:bodyPr/>
        <a:lstStyle/>
        <a:p>
          <a:endParaRPr lang="en-US"/>
        </a:p>
      </dgm:t>
    </dgm:pt>
    <dgm:pt modelId="{950BB431-F33E-4BB5-BE01-23A158BDA81A}" type="sibTrans" cxnId="{D9477096-E3B4-431D-AB8F-B2EE8947282F}">
      <dgm:prSet/>
      <dgm:spPr/>
      <dgm:t>
        <a:bodyPr/>
        <a:lstStyle/>
        <a:p>
          <a:endParaRPr lang="en-US"/>
        </a:p>
      </dgm:t>
    </dgm:pt>
    <dgm:pt modelId="{22934B8C-F3B0-47D0-85CA-BD4A6A383591}" type="pres">
      <dgm:prSet presAssocID="{0FABB960-FAFE-4437-B935-48DDA8156FED}" presName="root" presStyleCnt="0">
        <dgm:presLayoutVars>
          <dgm:dir/>
          <dgm:resizeHandles val="exact"/>
        </dgm:presLayoutVars>
      </dgm:prSet>
      <dgm:spPr/>
    </dgm:pt>
    <dgm:pt modelId="{0093739A-9326-4C95-A966-6C5884B25570}" type="pres">
      <dgm:prSet presAssocID="{37D516FF-9D8B-4043-AC19-FDC9A1951CA2}" presName="compNode" presStyleCnt="0"/>
      <dgm:spPr/>
    </dgm:pt>
    <dgm:pt modelId="{8787CC87-44A7-4E88-800C-4E1A8A64304D}" type="pres">
      <dgm:prSet presAssocID="{37D516FF-9D8B-4043-AC19-FDC9A1951CA2}" presName="bgRect" presStyleLbl="bgShp" presStyleIdx="0" presStyleCnt="6"/>
      <dgm:spPr/>
    </dgm:pt>
    <dgm:pt modelId="{4B3FAFFF-D393-4C85-92B6-1F8EAF85813B}" type="pres">
      <dgm:prSet presAssocID="{37D516FF-9D8B-4043-AC19-FDC9A1951CA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rch"/>
        </a:ext>
      </dgm:extLst>
    </dgm:pt>
    <dgm:pt modelId="{AEC9CAEA-C123-4704-9A36-D7B9E84E937A}" type="pres">
      <dgm:prSet presAssocID="{37D516FF-9D8B-4043-AC19-FDC9A1951CA2}" presName="spaceRect" presStyleCnt="0"/>
      <dgm:spPr/>
    </dgm:pt>
    <dgm:pt modelId="{3B44A15A-D44A-4800-9821-09F1A7529D27}" type="pres">
      <dgm:prSet presAssocID="{37D516FF-9D8B-4043-AC19-FDC9A1951CA2}" presName="parTx" presStyleLbl="revTx" presStyleIdx="0" presStyleCnt="6">
        <dgm:presLayoutVars>
          <dgm:chMax val="0"/>
          <dgm:chPref val="0"/>
        </dgm:presLayoutVars>
      </dgm:prSet>
      <dgm:spPr/>
    </dgm:pt>
    <dgm:pt modelId="{A78BD5D9-7860-4284-A44B-AB3187C9BF5A}" type="pres">
      <dgm:prSet presAssocID="{B4627813-8AFB-46F9-BEA3-E60699E51273}" presName="sibTrans" presStyleCnt="0"/>
      <dgm:spPr/>
    </dgm:pt>
    <dgm:pt modelId="{A03F7625-F6F4-49BB-9FE7-81BB3DF2E7B9}" type="pres">
      <dgm:prSet presAssocID="{C3321B09-8DD6-465E-A317-B01BD0D28A14}" presName="compNode" presStyleCnt="0"/>
      <dgm:spPr/>
    </dgm:pt>
    <dgm:pt modelId="{A246F63F-E681-4FC8-97B0-6A97145944EE}" type="pres">
      <dgm:prSet presAssocID="{C3321B09-8DD6-465E-A317-B01BD0D28A14}" presName="bgRect" presStyleLbl="bgShp" presStyleIdx="1" presStyleCnt="6"/>
      <dgm:spPr/>
    </dgm:pt>
    <dgm:pt modelId="{ABA67873-DDB7-46F7-8E71-B6E5907B225D}" type="pres">
      <dgm:prSet presAssocID="{C3321B09-8DD6-465E-A317-B01BD0D28A1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pes"/>
        </a:ext>
      </dgm:extLst>
    </dgm:pt>
    <dgm:pt modelId="{57144A55-91BF-4370-9CE1-059A7780A56B}" type="pres">
      <dgm:prSet presAssocID="{C3321B09-8DD6-465E-A317-B01BD0D28A14}" presName="spaceRect" presStyleCnt="0"/>
      <dgm:spPr/>
    </dgm:pt>
    <dgm:pt modelId="{E8FD0D1A-F1EC-4E39-B355-9DE18E6A7FD8}" type="pres">
      <dgm:prSet presAssocID="{C3321B09-8DD6-465E-A317-B01BD0D28A14}" presName="parTx" presStyleLbl="revTx" presStyleIdx="1" presStyleCnt="6">
        <dgm:presLayoutVars>
          <dgm:chMax val="0"/>
          <dgm:chPref val="0"/>
        </dgm:presLayoutVars>
      </dgm:prSet>
      <dgm:spPr/>
    </dgm:pt>
    <dgm:pt modelId="{90896C9C-C04B-42F1-9DFB-DB4F01F850C5}" type="pres">
      <dgm:prSet presAssocID="{4A7E2B78-912E-4DF0-A249-4965F0773A8A}" presName="sibTrans" presStyleCnt="0"/>
      <dgm:spPr/>
    </dgm:pt>
    <dgm:pt modelId="{943FA829-013F-4386-B2D2-9A5FE94DC487}" type="pres">
      <dgm:prSet presAssocID="{E4923FD2-D356-4C94-9676-8352CFA59A23}" presName="compNode" presStyleCnt="0"/>
      <dgm:spPr/>
    </dgm:pt>
    <dgm:pt modelId="{5C7EC50B-8F76-470C-B02D-FB700DBEA338}" type="pres">
      <dgm:prSet presAssocID="{E4923FD2-D356-4C94-9676-8352CFA59A23}" presName="bgRect" presStyleLbl="bgShp" presStyleIdx="2" presStyleCnt="6"/>
      <dgm:spPr/>
    </dgm:pt>
    <dgm:pt modelId="{24842D8B-A095-41A6-966E-CDD4A370F4BC}" type="pres">
      <dgm:prSet presAssocID="{E4923FD2-D356-4C94-9676-8352CFA59A2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gby"/>
        </a:ext>
      </dgm:extLst>
    </dgm:pt>
    <dgm:pt modelId="{6723C9CF-4495-4E43-80EC-437CF9B49200}" type="pres">
      <dgm:prSet presAssocID="{E4923FD2-D356-4C94-9676-8352CFA59A23}" presName="spaceRect" presStyleCnt="0"/>
      <dgm:spPr/>
    </dgm:pt>
    <dgm:pt modelId="{833E52E1-1D93-4E93-AC90-93AD50A658D6}" type="pres">
      <dgm:prSet presAssocID="{E4923FD2-D356-4C94-9676-8352CFA59A23}" presName="parTx" presStyleLbl="revTx" presStyleIdx="2" presStyleCnt="6">
        <dgm:presLayoutVars>
          <dgm:chMax val="0"/>
          <dgm:chPref val="0"/>
        </dgm:presLayoutVars>
      </dgm:prSet>
      <dgm:spPr/>
    </dgm:pt>
    <dgm:pt modelId="{C0A9A40F-B161-4E44-AD42-98DB47F647D5}" type="pres">
      <dgm:prSet presAssocID="{E868508C-D100-46DD-AE02-F9A5B6A9E634}" presName="sibTrans" presStyleCnt="0"/>
      <dgm:spPr/>
    </dgm:pt>
    <dgm:pt modelId="{D06B181D-D5D5-401B-9D00-F2B18C09F052}" type="pres">
      <dgm:prSet presAssocID="{53342D33-6192-4507-843B-F49626A12975}" presName="compNode" presStyleCnt="0"/>
      <dgm:spPr/>
    </dgm:pt>
    <dgm:pt modelId="{9A37F9A2-64B9-4504-9648-851507CC7B81}" type="pres">
      <dgm:prSet presAssocID="{53342D33-6192-4507-843B-F49626A12975}" presName="bgRect" presStyleLbl="bgShp" presStyleIdx="3" presStyleCnt="6"/>
      <dgm:spPr/>
    </dgm:pt>
    <dgm:pt modelId="{CFE0AB52-039B-4553-9DBE-01EA8CC66BC9}" type="pres">
      <dgm:prSet presAssocID="{53342D33-6192-4507-843B-F49626A1297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7E3DC603-CD95-441F-864A-E5040C53B68D}" type="pres">
      <dgm:prSet presAssocID="{53342D33-6192-4507-843B-F49626A12975}" presName="spaceRect" presStyleCnt="0"/>
      <dgm:spPr/>
    </dgm:pt>
    <dgm:pt modelId="{023CF3B6-0F38-48A1-86AF-8B5E67A5599A}" type="pres">
      <dgm:prSet presAssocID="{53342D33-6192-4507-843B-F49626A12975}" presName="parTx" presStyleLbl="revTx" presStyleIdx="3" presStyleCnt="6">
        <dgm:presLayoutVars>
          <dgm:chMax val="0"/>
          <dgm:chPref val="0"/>
        </dgm:presLayoutVars>
      </dgm:prSet>
      <dgm:spPr/>
    </dgm:pt>
    <dgm:pt modelId="{8C516B51-CA8F-4F3B-A9B3-48E0F40C5136}" type="pres">
      <dgm:prSet presAssocID="{F79E8B01-CFA9-4580-9D95-117A7A2038A8}" presName="sibTrans" presStyleCnt="0"/>
      <dgm:spPr/>
    </dgm:pt>
    <dgm:pt modelId="{267D1AEA-2B8F-4EC6-98E5-7D5D958DBD7F}" type="pres">
      <dgm:prSet presAssocID="{0B2216A5-39D9-4884-A771-3C0DBD7F410E}" presName="compNode" presStyleCnt="0"/>
      <dgm:spPr/>
    </dgm:pt>
    <dgm:pt modelId="{0F0DF38D-FA3C-4BD1-9DDB-0A6F3D57915A}" type="pres">
      <dgm:prSet presAssocID="{0B2216A5-39D9-4884-A771-3C0DBD7F410E}" presName="bgRect" presStyleLbl="bgShp" presStyleIdx="4" presStyleCnt="6"/>
      <dgm:spPr/>
    </dgm:pt>
    <dgm:pt modelId="{F3A62699-DC55-47BD-8119-359E4AB7C021}" type="pres">
      <dgm:prSet presAssocID="{0B2216A5-39D9-4884-A771-3C0DBD7F410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7BDABC3-BF23-410C-9B59-8E6B8CA5928E}" type="pres">
      <dgm:prSet presAssocID="{0B2216A5-39D9-4884-A771-3C0DBD7F410E}" presName="spaceRect" presStyleCnt="0"/>
      <dgm:spPr/>
    </dgm:pt>
    <dgm:pt modelId="{80B6FDCF-20CB-467D-ABA4-13B26C4CC392}" type="pres">
      <dgm:prSet presAssocID="{0B2216A5-39D9-4884-A771-3C0DBD7F410E}" presName="parTx" presStyleLbl="revTx" presStyleIdx="4" presStyleCnt="6">
        <dgm:presLayoutVars>
          <dgm:chMax val="0"/>
          <dgm:chPref val="0"/>
        </dgm:presLayoutVars>
      </dgm:prSet>
      <dgm:spPr/>
    </dgm:pt>
    <dgm:pt modelId="{351B3859-C369-4C52-86B5-988F9139E1FE}" type="pres">
      <dgm:prSet presAssocID="{E542C91D-F149-459F-BF46-5354B6132EFF}" presName="sibTrans" presStyleCnt="0"/>
      <dgm:spPr/>
    </dgm:pt>
    <dgm:pt modelId="{E7068485-3289-4DD7-8337-732714DB05C0}" type="pres">
      <dgm:prSet presAssocID="{00F77D4A-3788-4F5B-A01C-4619899BD41B}" presName="compNode" presStyleCnt="0"/>
      <dgm:spPr/>
    </dgm:pt>
    <dgm:pt modelId="{9E9113C1-C752-4BB3-8FAF-3A8F0AB0F4B5}" type="pres">
      <dgm:prSet presAssocID="{00F77D4A-3788-4F5B-A01C-4619899BD41B}" presName="bgRect" presStyleLbl="bgShp" presStyleIdx="5" presStyleCnt="6"/>
      <dgm:spPr/>
    </dgm:pt>
    <dgm:pt modelId="{A69D1A6E-3674-4A17-B750-3F758D4CC735}" type="pres">
      <dgm:prSet presAssocID="{00F77D4A-3788-4F5B-A01C-4619899BD41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D0016BF1-EA82-4714-B939-0A8323F8F1BB}" type="pres">
      <dgm:prSet presAssocID="{00F77D4A-3788-4F5B-A01C-4619899BD41B}" presName="spaceRect" presStyleCnt="0"/>
      <dgm:spPr/>
    </dgm:pt>
    <dgm:pt modelId="{8899DA21-84EF-4D19-A366-60E42421DBED}" type="pres">
      <dgm:prSet presAssocID="{00F77D4A-3788-4F5B-A01C-4619899BD41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2153C14-2CD7-466B-A6D1-302F32A00831}" srcId="{0FABB960-FAFE-4437-B935-48DDA8156FED}" destId="{53342D33-6192-4507-843B-F49626A12975}" srcOrd="3" destOrd="0" parTransId="{C287DCEE-23FF-48A9-BAEA-E4E77889CFF6}" sibTransId="{F79E8B01-CFA9-4580-9D95-117A7A2038A8}"/>
    <dgm:cxn modelId="{A2678827-3BF2-4B03-9235-3FE34EE376B8}" srcId="{0FABB960-FAFE-4437-B935-48DDA8156FED}" destId="{0B2216A5-39D9-4884-A771-3C0DBD7F410E}" srcOrd="4" destOrd="0" parTransId="{09BF9068-2C9C-4FA6-A859-244A53034B7F}" sibTransId="{E542C91D-F149-459F-BF46-5354B6132EFF}"/>
    <dgm:cxn modelId="{503D7C32-0739-48FC-9E98-33951CBDB48A}" type="presOf" srcId="{0B2216A5-39D9-4884-A771-3C0DBD7F410E}" destId="{80B6FDCF-20CB-467D-ABA4-13B26C4CC392}" srcOrd="0" destOrd="0" presId="urn:microsoft.com/office/officeart/2018/2/layout/IconVerticalSolidList"/>
    <dgm:cxn modelId="{9AD63E4B-0CC8-493B-AC2A-DBE6BC7F1F75}" type="presOf" srcId="{0FABB960-FAFE-4437-B935-48DDA8156FED}" destId="{22934B8C-F3B0-47D0-85CA-BD4A6A383591}" srcOrd="0" destOrd="0" presId="urn:microsoft.com/office/officeart/2018/2/layout/IconVerticalSolidList"/>
    <dgm:cxn modelId="{A6195E4E-D253-43C3-964F-FCB8FA9506A4}" type="presOf" srcId="{E4923FD2-D356-4C94-9676-8352CFA59A23}" destId="{833E52E1-1D93-4E93-AC90-93AD50A658D6}" srcOrd="0" destOrd="0" presId="urn:microsoft.com/office/officeart/2018/2/layout/IconVerticalSolidList"/>
    <dgm:cxn modelId="{DFE3C257-D761-4A95-94AB-BF27457122B6}" type="presOf" srcId="{C3321B09-8DD6-465E-A317-B01BD0D28A14}" destId="{E8FD0D1A-F1EC-4E39-B355-9DE18E6A7FD8}" srcOrd="0" destOrd="0" presId="urn:microsoft.com/office/officeart/2018/2/layout/IconVerticalSolidList"/>
    <dgm:cxn modelId="{7F6E285A-0751-4897-A469-16EA2DF582F7}" srcId="{0FABB960-FAFE-4437-B935-48DDA8156FED}" destId="{C3321B09-8DD6-465E-A317-B01BD0D28A14}" srcOrd="1" destOrd="0" parTransId="{2563622A-240C-494A-8E24-E9AB83723260}" sibTransId="{4A7E2B78-912E-4DF0-A249-4965F0773A8A}"/>
    <dgm:cxn modelId="{6ECB7186-59C3-4913-AE1E-F2B688542451}" type="presOf" srcId="{53342D33-6192-4507-843B-F49626A12975}" destId="{023CF3B6-0F38-48A1-86AF-8B5E67A5599A}" srcOrd="0" destOrd="0" presId="urn:microsoft.com/office/officeart/2018/2/layout/IconVerticalSolidList"/>
    <dgm:cxn modelId="{E64E1989-F288-44FD-A2E1-05BD04C60276}" srcId="{0FABB960-FAFE-4437-B935-48DDA8156FED}" destId="{E4923FD2-D356-4C94-9676-8352CFA59A23}" srcOrd="2" destOrd="0" parTransId="{09A6F77E-8204-41A1-8D86-46FB6CD8E767}" sibTransId="{E868508C-D100-46DD-AE02-F9A5B6A9E634}"/>
    <dgm:cxn modelId="{D9477096-E3B4-431D-AB8F-B2EE8947282F}" srcId="{0FABB960-FAFE-4437-B935-48DDA8156FED}" destId="{00F77D4A-3788-4F5B-A01C-4619899BD41B}" srcOrd="5" destOrd="0" parTransId="{815E304B-2DDE-4B1F-9A8E-B61E53023FBD}" sibTransId="{950BB431-F33E-4BB5-BE01-23A158BDA81A}"/>
    <dgm:cxn modelId="{2C83F39D-57A3-4E21-9E5D-19AB35B589AB}" srcId="{0FABB960-FAFE-4437-B935-48DDA8156FED}" destId="{37D516FF-9D8B-4043-AC19-FDC9A1951CA2}" srcOrd="0" destOrd="0" parTransId="{A9B4D3D2-15D4-4101-8441-FD822BF28C66}" sibTransId="{B4627813-8AFB-46F9-BEA3-E60699E51273}"/>
    <dgm:cxn modelId="{A5992DC8-9554-4707-8C93-0AE0745A3DD5}" type="presOf" srcId="{37D516FF-9D8B-4043-AC19-FDC9A1951CA2}" destId="{3B44A15A-D44A-4800-9821-09F1A7529D27}" srcOrd="0" destOrd="0" presId="urn:microsoft.com/office/officeart/2018/2/layout/IconVerticalSolidList"/>
    <dgm:cxn modelId="{E4C929F4-1947-4A8B-86BA-B6602A6C6441}" type="presOf" srcId="{00F77D4A-3788-4F5B-A01C-4619899BD41B}" destId="{8899DA21-84EF-4D19-A366-60E42421DBED}" srcOrd="0" destOrd="0" presId="urn:microsoft.com/office/officeart/2018/2/layout/IconVerticalSolidList"/>
    <dgm:cxn modelId="{0766384B-F2F0-4C16-B1CE-A1A7C8B6F96A}" type="presParOf" srcId="{22934B8C-F3B0-47D0-85CA-BD4A6A383591}" destId="{0093739A-9326-4C95-A966-6C5884B25570}" srcOrd="0" destOrd="0" presId="urn:microsoft.com/office/officeart/2018/2/layout/IconVerticalSolidList"/>
    <dgm:cxn modelId="{1B362B25-4383-4035-8FA2-7CEDD4E2AD1E}" type="presParOf" srcId="{0093739A-9326-4C95-A966-6C5884B25570}" destId="{8787CC87-44A7-4E88-800C-4E1A8A64304D}" srcOrd="0" destOrd="0" presId="urn:microsoft.com/office/officeart/2018/2/layout/IconVerticalSolidList"/>
    <dgm:cxn modelId="{BF725D41-E36C-4777-938C-34FEB6DF65FC}" type="presParOf" srcId="{0093739A-9326-4C95-A966-6C5884B25570}" destId="{4B3FAFFF-D393-4C85-92B6-1F8EAF85813B}" srcOrd="1" destOrd="0" presId="urn:microsoft.com/office/officeart/2018/2/layout/IconVerticalSolidList"/>
    <dgm:cxn modelId="{19709D15-4EA3-4513-97D1-1E4D8B3A1635}" type="presParOf" srcId="{0093739A-9326-4C95-A966-6C5884B25570}" destId="{AEC9CAEA-C123-4704-9A36-D7B9E84E937A}" srcOrd="2" destOrd="0" presId="urn:microsoft.com/office/officeart/2018/2/layout/IconVerticalSolidList"/>
    <dgm:cxn modelId="{85EC0336-115D-4734-BAF2-9248ABDF54A4}" type="presParOf" srcId="{0093739A-9326-4C95-A966-6C5884B25570}" destId="{3B44A15A-D44A-4800-9821-09F1A7529D27}" srcOrd="3" destOrd="0" presId="urn:microsoft.com/office/officeart/2018/2/layout/IconVerticalSolidList"/>
    <dgm:cxn modelId="{73968E7D-BE2F-4521-B9B8-D6F59C5CDB76}" type="presParOf" srcId="{22934B8C-F3B0-47D0-85CA-BD4A6A383591}" destId="{A78BD5D9-7860-4284-A44B-AB3187C9BF5A}" srcOrd="1" destOrd="0" presId="urn:microsoft.com/office/officeart/2018/2/layout/IconVerticalSolidList"/>
    <dgm:cxn modelId="{74001824-B2D4-4C21-A981-6CEC2255B2CA}" type="presParOf" srcId="{22934B8C-F3B0-47D0-85CA-BD4A6A383591}" destId="{A03F7625-F6F4-49BB-9FE7-81BB3DF2E7B9}" srcOrd="2" destOrd="0" presId="urn:microsoft.com/office/officeart/2018/2/layout/IconVerticalSolidList"/>
    <dgm:cxn modelId="{23766947-EFFC-428B-BA42-D4FE7B64D771}" type="presParOf" srcId="{A03F7625-F6F4-49BB-9FE7-81BB3DF2E7B9}" destId="{A246F63F-E681-4FC8-97B0-6A97145944EE}" srcOrd="0" destOrd="0" presId="urn:microsoft.com/office/officeart/2018/2/layout/IconVerticalSolidList"/>
    <dgm:cxn modelId="{7C1003C0-9BC0-427F-AEF6-27A1FA488A14}" type="presParOf" srcId="{A03F7625-F6F4-49BB-9FE7-81BB3DF2E7B9}" destId="{ABA67873-DDB7-46F7-8E71-B6E5907B225D}" srcOrd="1" destOrd="0" presId="urn:microsoft.com/office/officeart/2018/2/layout/IconVerticalSolidList"/>
    <dgm:cxn modelId="{6426A54E-AE72-4886-80BD-9EF6250A36A7}" type="presParOf" srcId="{A03F7625-F6F4-49BB-9FE7-81BB3DF2E7B9}" destId="{57144A55-91BF-4370-9CE1-059A7780A56B}" srcOrd="2" destOrd="0" presId="urn:microsoft.com/office/officeart/2018/2/layout/IconVerticalSolidList"/>
    <dgm:cxn modelId="{13D54F41-F816-4EEC-8B72-6D361D2FCD16}" type="presParOf" srcId="{A03F7625-F6F4-49BB-9FE7-81BB3DF2E7B9}" destId="{E8FD0D1A-F1EC-4E39-B355-9DE18E6A7FD8}" srcOrd="3" destOrd="0" presId="urn:microsoft.com/office/officeart/2018/2/layout/IconVerticalSolidList"/>
    <dgm:cxn modelId="{31300616-F521-480B-B82A-818A208C1392}" type="presParOf" srcId="{22934B8C-F3B0-47D0-85CA-BD4A6A383591}" destId="{90896C9C-C04B-42F1-9DFB-DB4F01F850C5}" srcOrd="3" destOrd="0" presId="urn:microsoft.com/office/officeart/2018/2/layout/IconVerticalSolidList"/>
    <dgm:cxn modelId="{8BBD8FEA-922F-448B-89F9-FB382FC38F2B}" type="presParOf" srcId="{22934B8C-F3B0-47D0-85CA-BD4A6A383591}" destId="{943FA829-013F-4386-B2D2-9A5FE94DC487}" srcOrd="4" destOrd="0" presId="urn:microsoft.com/office/officeart/2018/2/layout/IconVerticalSolidList"/>
    <dgm:cxn modelId="{60A897BB-A8A0-438B-8AA7-A5B083AA35C6}" type="presParOf" srcId="{943FA829-013F-4386-B2D2-9A5FE94DC487}" destId="{5C7EC50B-8F76-470C-B02D-FB700DBEA338}" srcOrd="0" destOrd="0" presId="urn:microsoft.com/office/officeart/2018/2/layout/IconVerticalSolidList"/>
    <dgm:cxn modelId="{44940AFB-9A7F-465B-94C1-DC3A5D19D66D}" type="presParOf" srcId="{943FA829-013F-4386-B2D2-9A5FE94DC487}" destId="{24842D8B-A095-41A6-966E-CDD4A370F4BC}" srcOrd="1" destOrd="0" presId="urn:microsoft.com/office/officeart/2018/2/layout/IconVerticalSolidList"/>
    <dgm:cxn modelId="{A3C4B83B-189C-4CAC-9DED-DF6FC769B4DF}" type="presParOf" srcId="{943FA829-013F-4386-B2D2-9A5FE94DC487}" destId="{6723C9CF-4495-4E43-80EC-437CF9B49200}" srcOrd="2" destOrd="0" presId="urn:microsoft.com/office/officeart/2018/2/layout/IconVerticalSolidList"/>
    <dgm:cxn modelId="{329B4392-8348-494B-9089-60A80315AA07}" type="presParOf" srcId="{943FA829-013F-4386-B2D2-9A5FE94DC487}" destId="{833E52E1-1D93-4E93-AC90-93AD50A658D6}" srcOrd="3" destOrd="0" presId="urn:microsoft.com/office/officeart/2018/2/layout/IconVerticalSolidList"/>
    <dgm:cxn modelId="{6FF3E972-01C2-4036-A2A0-AD563D92A7EB}" type="presParOf" srcId="{22934B8C-F3B0-47D0-85CA-BD4A6A383591}" destId="{C0A9A40F-B161-4E44-AD42-98DB47F647D5}" srcOrd="5" destOrd="0" presId="urn:microsoft.com/office/officeart/2018/2/layout/IconVerticalSolidList"/>
    <dgm:cxn modelId="{21FBC260-5B36-4048-95C0-1C2AEB75E42B}" type="presParOf" srcId="{22934B8C-F3B0-47D0-85CA-BD4A6A383591}" destId="{D06B181D-D5D5-401B-9D00-F2B18C09F052}" srcOrd="6" destOrd="0" presId="urn:microsoft.com/office/officeart/2018/2/layout/IconVerticalSolidList"/>
    <dgm:cxn modelId="{6B79394D-EE97-4230-BB8C-E725012FEBE1}" type="presParOf" srcId="{D06B181D-D5D5-401B-9D00-F2B18C09F052}" destId="{9A37F9A2-64B9-4504-9648-851507CC7B81}" srcOrd="0" destOrd="0" presId="urn:microsoft.com/office/officeart/2018/2/layout/IconVerticalSolidList"/>
    <dgm:cxn modelId="{43D441B7-37F2-48CD-AB88-1DEA48D42AD6}" type="presParOf" srcId="{D06B181D-D5D5-401B-9D00-F2B18C09F052}" destId="{CFE0AB52-039B-4553-9DBE-01EA8CC66BC9}" srcOrd="1" destOrd="0" presId="urn:microsoft.com/office/officeart/2018/2/layout/IconVerticalSolidList"/>
    <dgm:cxn modelId="{D87A627E-59B3-42ED-8EC1-62BCB0C7FBAD}" type="presParOf" srcId="{D06B181D-D5D5-401B-9D00-F2B18C09F052}" destId="{7E3DC603-CD95-441F-864A-E5040C53B68D}" srcOrd="2" destOrd="0" presId="urn:microsoft.com/office/officeart/2018/2/layout/IconVerticalSolidList"/>
    <dgm:cxn modelId="{21E70998-84F4-4C31-8737-9E5375D9E3F1}" type="presParOf" srcId="{D06B181D-D5D5-401B-9D00-F2B18C09F052}" destId="{023CF3B6-0F38-48A1-86AF-8B5E67A5599A}" srcOrd="3" destOrd="0" presId="urn:microsoft.com/office/officeart/2018/2/layout/IconVerticalSolidList"/>
    <dgm:cxn modelId="{3169E33D-F7D4-43FB-BEC2-AF9AE3EDD37E}" type="presParOf" srcId="{22934B8C-F3B0-47D0-85CA-BD4A6A383591}" destId="{8C516B51-CA8F-4F3B-A9B3-48E0F40C5136}" srcOrd="7" destOrd="0" presId="urn:microsoft.com/office/officeart/2018/2/layout/IconVerticalSolidList"/>
    <dgm:cxn modelId="{E2065E4C-2468-4897-A403-8E727A084AA4}" type="presParOf" srcId="{22934B8C-F3B0-47D0-85CA-BD4A6A383591}" destId="{267D1AEA-2B8F-4EC6-98E5-7D5D958DBD7F}" srcOrd="8" destOrd="0" presId="urn:microsoft.com/office/officeart/2018/2/layout/IconVerticalSolidList"/>
    <dgm:cxn modelId="{A88B94F9-B2C1-4816-8FE1-C2AB6FDE5368}" type="presParOf" srcId="{267D1AEA-2B8F-4EC6-98E5-7D5D958DBD7F}" destId="{0F0DF38D-FA3C-4BD1-9DDB-0A6F3D57915A}" srcOrd="0" destOrd="0" presId="urn:microsoft.com/office/officeart/2018/2/layout/IconVerticalSolidList"/>
    <dgm:cxn modelId="{91AD31B4-E964-44EC-8027-CB19D73D1B82}" type="presParOf" srcId="{267D1AEA-2B8F-4EC6-98E5-7D5D958DBD7F}" destId="{F3A62699-DC55-47BD-8119-359E4AB7C021}" srcOrd="1" destOrd="0" presId="urn:microsoft.com/office/officeart/2018/2/layout/IconVerticalSolidList"/>
    <dgm:cxn modelId="{A567EAD0-27B2-4244-B277-2E83E88E1C93}" type="presParOf" srcId="{267D1AEA-2B8F-4EC6-98E5-7D5D958DBD7F}" destId="{E7BDABC3-BF23-410C-9B59-8E6B8CA5928E}" srcOrd="2" destOrd="0" presId="urn:microsoft.com/office/officeart/2018/2/layout/IconVerticalSolidList"/>
    <dgm:cxn modelId="{56913573-5B0C-4CEB-9193-57D00B50B380}" type="presParOf" srcId="{267D1AEA-2B8F-4EC6-98E5-7D5D958DBD7F}" destId="{80B6FDCF-20CB-467D-ABA4-13B26C4CC392}" srcOrd="3" destOrd="0" presId="urn:microsoft.com/office/officeart/2018/2/layout/IconVerticalSolidList"/>
    <dgm:cxn modelId="{823D0837-F8F1-49D1-9DA3-432BA0109921}" type="presParOf" srcId="{22934B8C-F3B0-47D0-85CA-BD4A6A383591}" destId="{351B3859-C369-4C52-86B5-988F9139E1FE}" srcOrd="9" destOrd="0" presId="urn:microsoft.com/office/officeart/2018/2/layout/IconVerticalSolidList"/>
    <dgm:cxn modelId="{FB345D47-8B62-47F0-A9D1-CC7B7601CE85}" type="presParOf" srcId="{22934B8C-F3B0-47D0-85CA-BD4A6A383591}" destId="{E7068485-3289-4DD7-8337-732714DB05C0}" srcOrd="10" destOrd="0" presId="urn:microsoft.com/office/officeart/2018/2/layout/IconVerticalSolidList"/>
    <dgm:cxn modelId="{DD68F367-8953-4211-AF8F-A35C51C37AF3}" type="presParOf" srcId="{E7068485-3289-4DD7-8337-732714DB05C0}" destId="{9E9113C1-C752-4BB3-8FAF-3A8F0AB0F4B5}" srcOrd="0" destOrd="0" presId="urn:microsoft.com/office/officeart/2018/2/layout/IconVerticalSolidList"/>
    <dgm:cxn modelId="{B882F17A-5114-4521-ADA4-543772C2BA5D}" type="presParOf" srcId="{E7068485-3289-4DD7-8337-732714DB05C0}" destId="{A69D1A6E-3674-4A17-B750-3F758D4CC735}" srcOrd="1" destOrd="0" presId="urn:microsoft.com/office/officeart/2018/2/layout/IconVerticalSolidList"/>
    <dgm:cxn modelId="{961BA21D-656F-48EC-A8C2-F7E7EE8D5FDB}" type="presParOf" srcId="{E7068485-3289-4DD7-8337-732714DB05C0}" destId="{D0016BF1-EA82-4714-B939-0A8323F8F1BB}" srcOrd="2" destOrd="0" presId="urn:microsoft.com/office/officeart/2018/2/layout/IconVerticalSolidList"/>
    <dgm:cxn modelId="{1ADB1FF4-F4F7-4A5D-A069-B361B9C16B2B}" type="presParOf" srcId="{E7068485-3289-4DD7-8337-732714DB05C0}" destId="{8899DA21-84EF-4D19-A366-60E42421DB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12072-2DC8-4DBA-87D2-2119101F5AF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4A1552A-20AC-4790-B174-40A5A46B8BF8}">
      <dgm:prSet/>
      <dgm:spPr/>
      <dgm:t>
        <a:bodyPr/>
        <a:lstStyle/>
        <a:p>
          <a:pPr>
            <a:defRPr cap="all"/>
          </a:pPr>
          <a:r>
            <a:rPr lang="en-US" b="0" i="0"/>
            <a:t>Learning Unity</a:t>
          </a:r>
          <a:endParaRPr lang="en-US"/>
        </a:p>
      </dgm:t>
    </dgm:pt>
    <dgm:pt modelId="{8F5196C7-E815-41B0-AAEF-4BF7174F4BF3}" type="parTrans" cxnId="{E2477FD8-6AAB-43B2-AA75-1B8FD79249A0}">
      <dgm:prSet/>
      <dgm:spPr/>
      <dgm:t>
        <a:bodyPr/>
        <a:lstStyle/>
        <a:p>
          <a:endParaRPr lang="en-US"/>
        </a:p>
      </dgm:t>
    </dgm:pt>
    <dgm:pt modelId="{5C465321-476F-425D-B508-C2BDDCE4AF04}" type="sibTrans" cxnId="{E2477FD8-6AAB-43B2-AA75-1B8FD79249A0}">
      <dgm:prSet/>
      <dgm:spPr/>
      <dgm:t>
        <a:bodyPr/>
        <a:lstStyle/>
        <a:p>
          <a:endParaRPr lang="en-US"/>
        </a:p>
      </dgm:t>
    </dgm:pt>
    <dgm:pt modelId="{72D761C8-8E70-453F-AFB4-7B439441DB38}">
      <dgm:prSet/>
      <dgm:spPr/>
      <dgm:t>
        <a:bodyPr/>
        <a:lstStyle/>
        <a:p>
          <a:pPr>
            <a:defRPr cap="all"/>
          </a:pPr>
          <a:r>
            <a:rPr lang="en-US" b="0" i="0"/>
            <a:t>Unity Cloud Complications</a:t>
          </a:r>
          <a:endParaRPr lang="en-US"/>
        </a:p>
      </dgm:t>
    </dgm:pt>
    <dgm:pt modelId="{3AE2D470-7922-41A0-8EA4-00AFF5F31147}" type="parTrans" cxnId="{E82823FC-C7D4-4B08-8C26-265805232D55}">
      <dgm:prSet/>
      <dgm:spPr/>
      <dgm:t>
        <a:bodyPr/>
        <a:lstStyle/>
        <a:p>
          <a:endParaRPr lang="en-US"/>
        </a:p>
      </dgm:t>
    </dgm:pt>
    <dgm:pt modelId="{0B2371B8-5773-4DDE-BA41-84771158DC3D}" type="sibTrans" cxnId="{E82823FC-C7D4-4B08-8C26-265805232D55}">
      <dgm:prSet/>
      <dgm:spPr/>
      <dgm:t>
        <a:bodyPr/>
        <a:lstStyle/>
        <a:p>
          <a:endParaRPr lang="en-US"/>
        </a:p>
      </dgm:t>
    </dgm:pt>
    <dgm:pt modelId="{82B8F621-8374-433F-A922-596396FB5227}">
      <dgm:prSet/>
      <dgm:spPr/>
      <dgm:t>
        <a:bodyPr/>
        <a:lstStyle/>
        <a:p>
          <a:pPr>
            <a:defRPr cap="all"/>
          </a:pPr>
          <a:r>
            <a:rPr lang="en-US" b="0" i="0"/>
            <a:t>Unity’s Backend Code vs Scripting</a:t>
          </a:r>
          <a:endParaRPr lang="en-US"/>
        </a:p>
      </dgm:t>
    </dgm:pt>
    <dgm:pt modelId="{7C0BBC69-EBEC-4006-84B5-4007DAAC14D8}" type="parTrans" cxnId="{BFEF9D23-8A29-4018-A0AC-9109630180E5}">
      <dgm:prSet/>
      <dgm:spPr/>
      <dgm:t>
        <a:bodyPr/>
        <a:lstStyle/>
        <a:p>
          <a:endParaRPr lang="en-US"/>
        </a:p>
      </dgm:t>
    </dgm:pt>
    <dgm:pt modelId="{1BC7F744-7E9E-47BF-A4A6-619196045E93}" type="sibTrans" cxnId="{BFEF9D23-8A29-4018-A0AC-9109630180E5}">
      <dgm:prSet/>
      <dgm:spPr/>
      <dgm:t>
        <a:bodyPr/>
        <a:lstStyle/>
        <a:p>
          <a:endParaRPr lang="en-US"/>
        </a:p>
      </dgm:t>
    </dgm:pt>
    <dgm:pt modelId="{85F6C197-473C-43BC-8FCC-B923146FAD67}">
      <dgm:prSet/>
      <dgm:spPr/>
      <dgm:t>
        <a:bodyPr/>
        <a:lstStyle/>
        <a:p>
          <a:pPr>
            <a:defRPr cap="all"/>
          </a:pPr>
          <a:r>
            <a:rPr lang="en-US" b="0" i="0" dirty="0"/>
            <a:t>Prefabs</a:t>
          </a:r>
          <a:endParaRPr lang="en-US" dirty="0"/>
        </a:p>
      </dgm:t>
    </dgm:pt>
    <dgm:pt modelId="{9A7120CD-86BB-4106-9459-28A40BD366BF}" type="parTrans" cxnId="{8A3D584D-AA28-48FE-A5A5-22E0DB0D5443}">
      <dgm:prSet/>
      <dgm:spPr/>
      <dgm:t>
        <a:bodyPr/>
        <a:lstStyle/>
        <a:p>
          <a:endParaRPr lang="en-US"/>
        </a:p>
      </dgm:t>
    </dgm:pt>
    <dgm:pt modelId="{520D6686-3C9F-4D9F-B95F-0D29C14DEF9E}" type="sibTrans" cxnId="{8A3D584D-AA28-48FE-A5A5-22E0DB0D5443}">
      <dgm:prSet/>
      <dgm:spPr/>
      <dgm:t>
        <a:bodyPr/>
        <a:lstStyle/>
        <a:p>
          <a:endParaRPr lang="en-US"/>
        </a:p>
      </dgm:t>
    </dgm:pt>
    <dgm:pt modelId="{384DCCC7-F4DC-43D1-9298-50872DAF2BF2}">
      <dgm:prSet/>
      <dgm:spPr/>
      <dgm:t>
        <a:bodyPr/>
        <a:lstStyle/>
        <a:p>
          <a:pPr>
            <a:defRPr cap="all"/>
          </a:pPr>
          <a:r>
            <a:rPr lang="en-US" b="0" i="0"/>
            <a:t>File Architecture</a:t>
          </a:r>
          <a:endParaRPr lang="en-US"/>
        </a:p>
      </dgm:t>
    </dgm:pt>
    <dgm:pt modelId="{88CB8BF6-448C-4093-9469-A1E13978311E}" type="parTrans" cxnId="{A8B81A41-22DF-4399-B96D-D89821F9F6EF}">
      <dgm:prSet/>
      <dgm:spPr/>
      <dgm:t>
        <a:bodyPr/>
        <a:lstStyle/>
        <a:p>
          <a:endParaRPr lang="en-US"/>
        </a:p>
      </dgm:t>
    </dgm:pt>
    <dgm:pt modelId="{F8B36511-ECDB-454B-AF2F-A3D684997CED}" type="sibTrans" cxnId="{A8B81A41-22DF-4399-B96D-D89821F9F6EF}">
      <dgm:prSet/>
      <dgm:spPr/>
      <dgm:t>
        <a:bodyPr/>
        <a:lstStyle/>
        <a:p>
          <a:endParaRPr lang="en-US"/>
        </a:p>
      </dgm:t>
    </dgm:pt>
    <dgm:pt modelId="{3F292B38-9FCE-49D0-AC61-C39CC3896C97}" type="pres">
      <dgm:prSet presAssocID="{7E112072-2DC8-4DBA-87D2-2119101F5AF1}" presName="root" presStyleCnt="0">
        <dgm:presLayoutVars>
          <dgm:dir/>
          <dgm:resizeHandles val="exact"/>
        </dgm:presLayoutVars>
      </dgm:prSet>
      <dgm:spPr/>
    </dgm:pt>
    <dgm:pt modelId="{E583A346-F901-4DD7-83BF-CD5C55FA144E}" type="pres">
      <dgm:prSet presAssocID="{94A1552A-20AC-4790-B174-40A5A46B8BF8}" presName="compNode" presStyleCnt="0"/>
      <dgm:spPr/>
    </dgm:pt>
    <dgm:pt modelId="{EECBA59A-0DC4-418F-A947-AB91B02FE559}" type="pres">
      <dgm:prSet presAssocID="{94A1552A-20AC-4790-B174-40A5A46B8BF8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44685FE-3107-4A76-B7DA-AE1FE36A7758}" type="pres">
      <dgm:prSet presAssocID="{94A1552A-20AC-4790-B174-40A5A46B8BF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4190ED4-DA54-4C88-9AF6-DA66D5F554DF}" type="pres">
      <dgm:prSet presAssocID="{94A1552A-20AC-4790-B174-40A5A46B8BF8}" presName="spaceRect" presStyleCnt="0"/>
      <dgm:spPr/>
    </dgm:pt>
    <dgm:pt modelId="{DCC315B0-DD4B-448D-A6F9-3FDE9B08697E}" type="pres">
      <dgm:prSet presAssocID="{94A1552A-20AC-4790-B174-40A5A46B8BF8}" presName="textRect" presStyleLbl="revTx" presStyleIdx="0" presStyleCnt="5">
        <dgm:presLayoutVars>
          <dgm:chMax val="1"/>
          <dgm:chPref val="1"/>
        </dgm:presLayoutVars>
      </dgm:prSet>
      <dgm:spPr/>
    </dgm:pt>
    <dgm:pt modelId="{C2185FF3-8AC7-48B0-BFEA-44AF166E53E0}" type="pres">
      <dgm:prSet presAssocID="{5C465321-476F-425D-B508-C2BDDCE4AF04}" presName="sibTrans" presStyleCnt="0"/>
      <dgm:spPr/>
    </dgm:pt>
    <dgm:pt modelId="{4B8DA5CD-C7FF-496B-8AF4-B19D941794C1}" type="pres">
      <dgm:prSet presAssocID="{72D761C8-8E70-453F-AFB4-7B439441DB38}" presName="compNode" presStyleCnt="0"/>
      <dgm:spPr/>
    </dgm:pt>
    <dgm:pt modelId="{9937A241-04F4-433E-817F-36542689FEB4}" type="pres">
      <dgm:prSet presAssocID="{72D761C8-8E70-453F-AFB4-7B439441DB38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5D81589-AEF6-4A37-9139-C31450325EEA}" type="pres">
      <dgm:prSet presAssocID="{72D761C8-8E70-453F-AFB4-7B439441DB3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CB522A3-BE2D-4DCF-83F9-557A926963DB}" type="pres">
      <dgm:prSet presAssocID="{72D761C8-8E70-453F-AFB4-7B439441DB38}" presName="spaceRect" presStyleCnt="0"/>
      <dgm:spPr/>
    </dgm:pt>
    <dgm:pt modelId="{7E6A96AD-9D47-43B8-A5CC-AA725EDA897C}" type="pres">
      <dgm:prSet presAssocID="{72D761C8-8E70-453F-AFB4-7B439441DB38}" presName="textRect" presStyleLbl="revTx" presStyleIdx="1" presStyleCnt="5">
        <dgm:presLayoutVars>
          <dgm:chMax val="1"/>
          <dgm:chPref val="1"/>
        </dgm:presLayoutVars>
      </dgm:prSet>
      <dgm:spPr/>
    </dgm:pt>
    <dgm:pt modelId="{0C199ECD-6A56-4834-B2F7-B4F4FD13D85C}" type="pres">
      <dgm:prSet presAssocID="{0B2371B8-5773-4DDE-BA41-84771158DC3D}" presName="sibTrans" presStyleCnt="0"/>
      <dgm:spPr/>
    </dgm:pt>
    <dgm:pt modelId="{FD708D37-8BD6-43F0-B040-20CD3C8C2667}" type="pres">
      <dgm:prSet presAssocID="{82B8F621-8374-433F-A922-596396FB5227}" presName="compNode" presStyleCnt="0"/>
      <dgm:spPr/>
    </dgm:pt>
    <dgm:pt modelId="{4533231E-BCC0-41D3-A9B6-A4446B343E2A}" type="pres">
      <dgm:prSet presAssocID="{82B8F621-8374-433F-A922-596396FB5227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2A583C8-7164-418E-8DBD-1C256FECAA04}" type="pres">
      <dgm:prSet presAssocID="{82B8F621-8374-433F-A922-596396FB522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AA94D5-DEF2-4379-95F0-24205FF6FDA0}" type="pres">
      <dgm:prSet presAssocID="{82B8F621-8374-433F-A922-596396FB5227}" presName="spaceRect" presStyleCnt="0"/>
      <dgm:spPr/>
    </dgm:pt>
    <dgm:pt modelId="{559CE101-462B-47EC-AAF4-F770281C8E22}" type="pres">
      <dgm:prSet presAssocID="{82B8F621-8374-433F-A922-596396FB5227}" presName="textRect" presStyleLbl="revTx" presStyleIdx="2" presStyleCnt="5">
        <dgm:presLayoutVars>
          <dgm:chMax val="1"/>
          <dgm:chPref val="1"/>
        </dgm:presLayoutVars>
      </dgm:prSet>
      <dgm:spPr/>
    </dgm:pt>
    <dgm:pt modelId="{2C73753B-CA8B-4A39-BAAF-B5227F86B707}" type="pres">
      <dgm:prSet presAssocID="{1BC7F744-7E9E-47BF-A4A6-619196045E93}" presName="sibTrans" presStyleCnt="0"/>
      <dgm:spPr/>
    </dgm:pt>
    <dgm:pt modelId="{3E5E83A8-D2E6-495A-BCE0-881EBEE75A33}" type="pres">
      <dgm:prSet presAssocID="{85F6C197-473C-43BC-8FCC-B923146FAD67}" presName="compNode" presStyleCnt="0"/>
      <dgm:spPr/>
    </dgm:pt>
    <dgm:pt modelId="{145F7ADD-73A1-4EFE-A88C-934F86B4F7BA}" type="pres">
      <dgm:prSet presAssocID="{85F6C197-473C-43BC-8FCC-B923146FAD67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BA00F89-E06A-4390-89BF-D2BB933D082E}" type="pres">
      <dgm:prSet presAssocID="{85F6C197-473C-43BC-8FCC-B923146FAD6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E68F99B-6207-41BF-84ED-ACF1A3098413}" type="pres">
      <dgm:prSet presAssocID="{85F6C197-473C-43BC-8FCC-B923146FAD67}" presName="spaceRect" presStyleCnt="0"/>
      <dgm:spPr/>
    </dgm:pt>
    <dgm:pt modelId="{CE2E287C-0196-4F37-8A4A-730DF5006E60}" type="pres">
      <dgm:prSet presAssocID="{85F6C197-473C-43BC-8FCC-B923146FAD67}" presName="textRect" presStyleLbl="revTx" presStyleIdx="3" presStyleCnt="5">
        <dgm:presLayoutVars>
          <dgm:chMax val="1"/>
          <dgm:chPref val="1"/>
        </dgm:presLayoutVars>
      </dgm:prSet>
      <dgm:spPr/>
    </dgm:pt>
    <dgm:pt modelId="{6F8D5569-AC9C-4DFD-81C8-36074F4ED1EF}" type="pres">
      <dgm:prSet presAssocID="{520D6686-3C9F-4D9F-B95F-0D29C14DEF9E}" presName="sibTrans" presStyleCnt="0"/>
      <dgm:spPr/>
    </dgm:pt>
    <dgm:pt modelId="{E0889C87-6A9F-4694-A3C6-7595B8E6916A}" type="pres">
      <dgm:prSet presAssocID="{384DCCC7-F4DC-43D1-9298-50872DAF2BF2}" presName="compNode" presStyleCnt="0"/>
      <dgm:spPr/>
    </dgm:pt>
    <dgm:pt modelId="{66B19925-AF30-47A0-9891-822372BA00B9}" type="pres">
      <dgm:prSet presAssocID="{384DCCC7-F4DC-43D1-9298-50872DAF2BF2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875EDFE-30D8-4077-A89B-1EE05CAD0C48}" type="pres">
      <dgm:prSet presAssocID="{384DCCC7-F4DC-43D1-9298-50872DAF2B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3B6DABC-A5FD-499F-B698-8663C168BC1F}" type="pres">
      <dgm:prSet presAssocID="{384DCCC7-F4DC-43D1-9298-50872DAF2BF2}" presName="spaceRect" presStyleCnt="0"/>
      <dgm:spPr/>
    </dgm:pt>
    <dgm:pt modelId="{E969BA90-E763-4648-8CA1-6F980A13F16B}" type="pres">
      <dgm:prSet presAssocID="{384DCCC7-F4DC-43D1-9298-50872DAF2BF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EF9D23-8A29-4018-A0AC-9109630180E5}" srcId="{7E112072-2DC8-4DBA-87D2-2119101F5AF1}" destId="{82B8F621-8374-433F-A922-596396FB5227}" srcOrd="2" destOrd="0" parTransId="{7C0BBC69-EBEC-4006-84B5-4007DAAC14D8}" sibTransId="{1BC7F744-7E9E-47BF-A4A6-619196045E93}"/>
    <dgm:cxn modelId="{51775A40-9E03-4320-A888-8441768DD881}" type="presOf" srcId="{82B8F621-8374-433F-A922-596396FB5227}" destId="{559CE101-462B-47EC-AAF4-F770281C8E22}" srcOrd="0" destOrd="0" presId="urn:microsoft.com/office/officeart/2018/5/layout/IconLeafLabelList"/>
    <dgm:cxn modelId="{A8B81A41-22DF-4399-B96D-D89821F9F6EF}" srcId="{7E112072-2DC8-4DBA-87D2-2119101F5AF1}" destId="{384DCCC7-F4DC-43D1-9298-50872DAF2BF2}" srcOrd="4" destOrd="0" parTransId="{88CB8BF6-448C-4093-9469-A1E13978311E}" sibTransId="{F8B36511-ECDB-454B-AF2F-A3D684997CED}"/>
    <dgm:cxn modelId="{3AB9F963-5D6E-409C-BBD2-F8AFF3F0F31A}" type="presOf" srcId="{384DCCC7-F4DC-43D1-9298-50872DAF2BF2}" destId="{E969BA90-E763-4648-8CA1-6F980A13F16B}" srcOrd="0" destOrd="0" presId="urn:microsoft.com/office/officeart/2018/5/layout/IconLeafLabelList"/>
    <dgm:cxn modelId="{8A3D584D-AA28-48FE-A5A5-22E0DB0D5443}" srcId="{7E112072-2DC8-4DBA-87D2-2119101F5AF1}" destId="{85F6C197-473C-43BC-8FCC-B923146FAD67}" srcOrd="3" destOrd="0" parTransId="{9A7120CD-86BB-4106-9459-28A40BD366BF}" sibTransId="{520D6686-3C9F-4D9F-B95F-0D29C14DEF9E}"/>
    <dgm:cxn modelId="{76733750-BF99-41F5-BF23-80F289EF8417}" type="presOf" srcId="{85F6C197-473C-43BC-8FCC-B923146FAD67}" destId="{CE2E287C-0196-4F37-8A4A-730DF5006E60}" srcOrd="0" destOrd="0" presId="urn:microsoft.com/office/officeart/2018/5/layout/IconLeafLabelList"/>
    <dgm:cxn modelId="{95FA2457-E5E9-4471-906B-6996A272F999}" type="presOf" srcId="{7E112072-2DC8-4DBA-87D2-2119101F5AF1}" destId="{3F292B38-9FCE-49D0-AC61-C39CC3896C97}" srcOrd="0" destOrd="0" presId="urn:microsoft.com/office/officeart/2018/5/layout/IconLeafLabelList"/>
    <dgm:cxn modelId="{FB8F0EA5-80B1-412C-8A8C-E6EAAC55A963}" type="presOf" srcId="{94A1552A-20AC-4790-B174-40A5A46B8BF8}" destId="{DCC315B0-DD4B-448D-A6F9-3FDE9B08697E}" srcOrd="0" destOrd="0" presId="urn:microsoft.com/office/officeart/2018/5/layout/IconLeafLabelList"/>
    <dgm:cxn modelId="{E2477FD8-6AAB-43B2-AA75-1B8FD79249A0}" srcId="{7E112072-2DC8-4DBA-87D2-2119101F5AF1}" destId="{94A1552A-20AC-4790-B174-40A5A46B8BF8}" srcOrd="0" destOrd="0" parTransId="{8F5196C7-E815-41B0-AAEF-4BF7174F4BF3}" sibTransId="{5C465321-476F-425D-B508-C2BDDCE4AF04}"/>
    <dgm:cxn modelId="{F83B5BEB-D2D5-4DD2-BADE-BDC585620420}" type="presOf" srcId="{72D761C8-8E70-453F-AFB4-7B439441DB38}" destId="{7E6A96AD-9D47-43B8-A5CC-AA725EDA897C}" srcOrd="0" destOrd="0" presId="urn:microsoft.com/office/officeart/2018/5/layout/IconLeafLabelList"/>
    <dgm:cxn modelId="{E82823FC-C7D4-4B08-8C26-265805232D55}" srcId="{7E112072-2DC8-4DBA-87D2-2119101F5AF1}" destId="{72D761C8-8E70-453F-AFB4-7B439441DB38}" srcOrd="1" destOrd="0" parTransId="{3AE2D470-7922-41A0-8EA4-00AFF5F31147}" sibTransId="{0B2371B8-5773-4DDE-BA41-84771158DC3D}"/>
    <dgm:cxn modelId="{284B4FCD-7181-4A1E-B686-6FED6BDB446F}" type="presParOf" srcId="{3F292B38-9FCE-49D0-AC61-C39CC3896C97}" destId="{E583A346-F901-4DD7-83BF-CD5C55FA144E}" srcOrd="0" destOrd="0" presId="urn:microsoft.com/office/officeart/2018/5/layout/IconLeafLabelList"/>
    <dgm:cxn modelId="{BC541171-25C9-4F0D-B6A5-28CCABBBFFA1}" type="presParOf" srcId="{E583A346-F901-4DD7-83BF-CD5C55FA144E}" destId="{EECBA59A-0DC4-418F-A947-AB91B02FE559}" srcOrd="0" destOrd="0" presId="urn:microsoft.com/office/officeart/2018/5/layout/IconLeafLabelList"/>
    <dgm:cxn modelId="{ED2B2405-1A54-481E-89D9-21BCFA9CB957}" type="presParOf" srcId="{E583A346-F901-4DD7-83BF-CD5C55FA144E}" destId="{E44685FE-3107-4A76-B7DA-AE1FE36A7758}" srcOrd="1" destOrd="0" presId="urn:microsoft.com/office/officeart/2018/5/layout/IconLeafLabelList"/>
    <dgm:cxn modelId="{2E403E0C-26CE-4C69-9A5B-4F8456218E50}" type="presParOf" srcId="{E583A346-F901-4DD7-83BF-CD5C55FA144E}" destId="{E4190ED4-DA54-4C88-9AF6-DA66D5F554DF}" srcOrd="2" destOrd="0" presId="urn:microsoft.com/office/officeart/2018/5/layout/IconLeafLabelList"/>
    <dgm:cxn modelId="{8AE8E1E3-182E-44C4-A3E8-8F3BC999B0AD}" type="presParOf" srcId="{E583A346-F901-4DD7-83BF-CD5C55FA144E}" destId="{DCC315B0-DD4B-448D-A6F9-3FDE9B08697E}" srcOrd="3" destOrd="0" presId="urn:microsoft.com/office/officeart/2018/5/layout/IconLeafLabelList"/>
    <dgm:cxn modelId="{32E65248-A1F1-4F6B-888C-59942487F9FA}" type="presParOf" srcId="{3F292B38-9FCE-49D0-AC61-C39CC3896C97}" destId="{C2185FF3-8AC7-48B0-BFEA-44AF166E53E0}" srcOrd="1" destOrd="0" presId="urn:microsoft.com/office/officeart/2018/5/layout/IconLeafLabelList"/>
    <dgm:cxn modelId="{EB22D143-1364-4768-9C7B-DDCC6B2B208A}" type="presParOf" srcId="{3F292B38-9FCE-49D0-AC61-C39CC3896C97}" destId="{4B8DA5CD-C7FF-496B-8AF4-B19D941794C1}" srcOrd="2" destOrd="0" presId="urn:microsoft.com/office/officeart/2018/5/layout/IconLeafLabelList"/>
    <dgm:cxn modelId="{DCAACE9C-CA7B-477B-A085-E736A0186235}" type="presParOf" srcId="{4B8DA5CD-C7FF-496B-8AF4-B19D941794C1}" destId="{9937A241-04F4-433E-817F-36542689FEB4}" srcOrd="0" destOrd="0" presId="urn:microsoft.com/office/officeart/2018/5/layout/IconLeafLabelList"/>
    <dgm:cxn modelId="{B6055491-9336-4014-9230-54AE2C51027A}" type="presParOf" srcId="{4B8DA5CD-C7FF-496B-8AF4-B19D941794C1}" destId="{95D81589-AEF6-4A37-9139-C31450325EEA}" srcOrd="1" destOrd="0" presId="urn:microsoft.com/office/officeart/2018/5/layout/IconLeafLabelList"/>
    <dgm:cxn modelId="{23F49D54-5E18-4327-9F66-97CFD18456D4}" type="presParOf" srcId="{4B8DA5CD-C7FF-496B-8AF4-B19D941794C1}" destId="{3CB522A3-BE2D-4DCF-83F9-557A926963DB}" srcOrd="2" destOrd="0" presId="urn:microsoft.com/office/officeart/2018/5/layout/IconLeafLabelList"/>
    <dgm:cxn modelId="{DB7DC82A-22BC-4901-A62A-3F7EF9D35787}" type="presParOf" srcId="{4B8DA5CD-C7FF-496B-8AF4-B19D941794C1}" destId="{7E6A96AD-9D47-43B8-A5CC-AA725EDA897C}" srcOrd="3" destOrd="0" presId="urn:microsoft.com/office/officeart/2018/5/layout/IconLeafLabelList"/>
    <dgm:cxn modelId="{21DB5A94-C688-49C4-A01E-49CFC008E77E}" type="presParOf" srcId="{3F292B38-9FCE-49D0-AC61-C39CC3896C97}" destId="{0C199ECD-6A56-4834-B2F7-B4F4FD13D85C}" srcOrd="3" destOrd="0" presId="urn:microsoft.com/office/officeart/2018/5/layout/IconLeafLabelList"/>
    <dgm:cxn modelId="{B286C4A4-1351-4268-A880-E70786E9BBA4}" type="presParOf" srcId="{3F292B38-9FCE-49D0-AC61-C39CC3896C97}" destId="{FD708D37-8BD6-43F0-B040-20CD3C8C2667}" srcOrd="4" destOrd="0" presId="urn:microsoft.com/office/officeart/2018/5/layout/IconLeafLabelList"/>
    <dgm:cxn modelId="{3D18F3F2-0694-4615-8DCE-374557B69C72}" type="presParOf" srcId="{FD708D37-8BD6-43F0-B040-20CD3C8C2667}" destId="{4533231E-BCC0-41D3-A9B6-A4446B343E2A}" srcOrd="0" destOrd="0" presId="urn:microsoft.com/office/officeart/2018/5/layout/IconLeafLabelList"/>
    <dgm:cxn modelId="{8454FFC8-1A20-4F0E-A6C4-1AB2DA13E375}" type="presParOf" srcId="{FD708D37-8BD6-43F0-B040-20CD3C8C2667}" destId="{A2A583C8-7164-418E-8DBD-1C256FECAA04}" srcOrd="1" destOrd="0" presId="urn:microsoft.com/office/officeart/2018/5/layout/IconLeafLabelList"/>
    <dgm:cxn modelId="{794886A2-11E3-4549-926E-0002FB928C8A}" type="presParOf" srcId="{FD708D37-8BD6-43F0-B040-20CD3C8C2667}" destId="{7FAA94D5-DEF2-4379-95F0-24205FF6FDA0}" srcOrd="2" destOrd="0" presId="urn:microsoft.com/office/officeart/2018/5/layout/IconLeafLabelList"/>
    <dgm:cxn modelId="{CB885334-DD39-4A6C-BD9E-FFA28EF35B07}" type="presParOf" srcId="{FD708D37-8BD6-43F0-B040-20CD3C8C2667}" destId="{559CE101-462B-47EC-AAF4-F770281C8E22}" srcOrd="3" destOrd="0" presId="urn:microsoft.com/office/officeart/2018/5/layout/IconLeafLabelList"/>
    <dgm:cxn modelId="{91490D47-7600-4D5D-81EA-17E1126B0D5B}" type="presParOf" srcId="{3F292B38-9FCE-49D0-AC61-C39CC3896C97}" destId="{2C73753B-CA8B-4A39-BAAF-B5227F86B707}" srcOrd="5" destOrd="0" presId="urn:microsoft.com/office/officeart/2018/5/layout/IconLeafLabelList"/>
    <dgm:cxn modelId="{A6029988-CE29-43B8-8AB4-ABFC1DEA42D2}" type="presParOf" srcId="{3F292B38-9FCE-49D0-AC61-C39CC3896C97}" destId="{3E5E83A8-D2E6-495A-BCE0-881EBEE75A33}" srcOrd="6" destOrd="0" presId="urn:microsoft.com/office/officeart/2018/5/layout/IconLeafLabelList"/>
    <dgm:cxn modelId="{B9587F84-11DB-4224-8A2F-C5235FB9F7BD}" type="presParOf" srcId="{3E5E83A8-D2E6-495A-BCE0-881EBEE75A33}" destId="{145F7ADD-73A1-4EFE-A88C-934F86B4F7BA}" srcOrd="0" destOrd="0" presId="urn:microsoft.com/office/officeart/2018/5/layout/IconLeafLabelList"/>
    <dgm:cxn modelId="{A8C57241-D57C-46F8-A910-4B33A1626770}" type="presParOf" srcId="{3E5E83A8-D2E6-495A-BCE0-881EBEE75A33}" destId="{0BA00F89-E06A-4390-89BF-D2BB933D082E}" srcOrd="1" destOrd="0" presId="urn:microsoft.com/office/officeart/2018/5/layout/IconLeafLabelList"/>
    <dgm:cxn modelId="{184F335F-D432-473E-9961-2236433AFDAA}" type="presParOf" srcId="{3E5E83A8-D2E6-495A-BCE0-881EBEE75A33}" destId="{EE68F99B-6207-41BF-84ED-ACF1A3098413}" srcOrd="2" destOrd="0" presId="urn:microsoft.com/office/officeart/2018/5/layout/IconLeafLabelList"/>
    <dgm:cxn modelId="{7768B654-5A67-4FB1-B406-B864C786306D}" type="presParOf" srcId="{3E5E83A8-D2E6-495A-BCE0-881EBEE75A33}" destId="{CE2E287C-0196-4F37-8A4A-730DF5006E60}" srcOrd="3" destOrd="0" presId="urn:microsoft.com/office/officeart/2018/5/layout/IconLeafLabelList"/>
    <dgm:cxn modelId="{FF897218-21C3-40D0-A05E-0F8232B5494A}" type="presParOf" srcId="{3F292B38-9FCE-49D0-AC61-C39CC3896C97}" destId="{6F8D5569-AC9C-4DFD-81C8-36074F4ED1EF}" srcOrd="7" destOrd="0" presId="urn:microsoft.com/office/officeart/2018/5/layout/IconLeafLabelList"/>
    <dgm:cxn modelId="{AF24A827-3392-4DD0-BF29-85CAAD69A22D}" type="presParOf" srcId="{3F292B38-9FCE-49D0-AC61-C39CC3896C97}" destId="{E0889C87-6A9F-4694-A3C6-7595B8E6916A}" srcOrd="8" destOrd="0" presId="urn:microsoft.com/office/officeart/2018/5/layout/IconLeafLabelList"/>
    <dgm:cxn modelId="{6F473B2D-7DE3-44B7-9D1B-E98CCB5952B3}" type="presParOf" srcId="{E0889C87-6A9F-4694-A3C6-7595B8E6916A}" destId="{66B19925-AF30-47A0-9891-822372BA00B9}" srcOrd="0" destOrd="0" presId="urn:microsoft.com/office/officeart/2018/5/layout/IconLeafLabelList"/>
    <dgm:cxn modelId="{4F429E82-456E-46BE-93A8-9CE11DD19906}" type="presParOf" srcId="{E0889C87-6A9F-4694-A3C6-7595B8E6916A}" destId="{3875EDFE-30D8-4077-A89B-1EE05CAD0C48}" srcOrd="1" destOrd="0" presId="urn:microsoft.com/office/officeart/2018/5/layout/IconLeafLabelList"/>
    <dgm:cxn modelId="{3BE34512-719F-4332-8FF4-953325FCCEAE}" type="presParOf" srcId="{E0889C87-6A9F-4694-A3C6-7595B8E6916A}" destId="{13B6DABC-A5FD-499F-B698-8663C168BC1F}" srcOrd="2" destOrd="0" presId="urn:microsoft.com/office/officeart/2018/5/layout/IconLeafLabelList"/>
    <dgm:cxn modelId="{C75127BD-F6DE-43C9-959B-2563F43897F9}" type="presParOf" srcId="{E0889C87-6A9F-4694-A3C6-7595B8E6916A}" destId="{E969BA90-E763-4648-8CA1-6F980A13F1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21B06A-278F-4B3C-B30C-1084867557C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D8FCFA-3682-435B-ABE2-408B76AB02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Collaborative Version Control</a:t>
          </a:r>
        </a:p>
      </dgm:t>
    </dgm:pt>
    <dgm:pt modelId="{40C6118B-91A9-49DE-9C40-066A4B76CA06}" type="parTrans" cxnId="{AB576FC0-94BC-4EEC-AE96-261EFF4131CD}">
      <dgm:prSet/>
      <dgm:spPr/>
      <dgm:t>
        <a:bodyPr/>
        <a:lstStyle/>
        <a:p>
          <a:endParaRPr lang="en-US"/>
        </a:p>
      </dgm:t>
    </dgm:pt>
    <dgm:pt modelId="{EC0B2D7B-F2D0-4E89-A267-CA3EEB4CCF9A}" type="sibTrans" cxnId="{AB576FC0-94BC-4EEC-AE96-261EFF4131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F19559-5CF3-4C84-B72B-8E2018CA21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Better Asset Design</a:t>
          </a:r>
        </a:p>
      </dgm:t>
    </dgm:pt>
    <dgm:pt modelId="{AB7923CD-24D6-4709-91F2-3A98D75A44DA}" type="parTrans" cxnId="{82E581AD-2885-4877-B2F1-12E9EA23D461}">
      <dgm:prSet/>
      <dgm:spPr/>
      <dgm:t>
        <a:bodyPr/>
        <a:lstStyle/>
        <a:p>
          <a:endParaRPr lang="en-US"/>
        </a:p>
      </dgm:t>
    </dgm:pt>
    <dgm:pt modelId="{577359F1-E937-496F-87B3-C3AED0768AB4}" type="sibTrans" cxnId="{82E581AD-2885-4877-B2F1-12E9EA23D4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9C88EBA-F991-42A4-B272-1EC4D69414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Game Design Doc</a:t>
          </a:r>
        </a:p>
      </dgm:t>
    </dgm:pt>
    <dgm:pt modelId="{A5E54B1A-1EF2-4784-81E1-A6D94E6074FF}" type="parTrans" cxnId="{C0A8D422-565A-42A5-B84A-DA12C0940120}">
      <dgm:prSet/>
      <dgm:spPr/>
      <dgm:t>
        <a:bodyPr/>
        <a:lstStyle/>
        <a:p>
          <a:endParaRPr lang="en-US"/>
        </a:p>
      </dgm:t>
    </dgm:pt>
    <dgm:pt modelId="{5728799B-CEFE-444E-B804-DF7516812529}" type="sibTrans" cxnId="{C0A8D422-565A-42A5-B84A-DA12C0940120}">
      <dgm:prSet/>
      <dgm:spPr/>
      <dgm:t>
        <a:bodyPr/>
        <a:lstStyle/>
        <a:p>
          <a:endParaRPr lang="en-US"/>
        </a:p>
      </dgm:t>
    </dgm:pt>
    <dgm:pt modelId="{2373F5FA-BFE6-49D3-878B-D166F7C6F758}" type="pres">
      <dgm:prSet presAssocID="{7821B06A-278F-4B3C-B30C-1084867557CE}" presName="root" presStyleCnt="0">
        <dgm:presLayoutVars>
          <dgm:dir/>
          <dgm:resizeHandles val="exact"/>
        </dgm:presLayoutVars>
      </dgm:prSet>
      <dgm:spPr/>
    </dgm:pt>
    <dgm:pt modelId="{5CB18C33-0C2D-4C7E-8912-C9C8B40107DE}" type="pres">
      <dgm:prSet presAssocID="{7821B06A-278F-4B3C-B30C-1084867557CE}" presName="container" presStyleCnt="0">
        <dgm:presLayoutVars>
          <dgm:dir/>
          <dgm:resizeHandles val="exact"/>
        </dgm:presLayoutVars>
      </dgm:prSet>
      <dgm:spPr/>
    </dgm:pt>
    <dgm:pt modelId="{F091E0B0-467C-4B4C-B748-E65762316FB0}" type="pres">
      <dgm:prSet presAssocID="{61D8FCFA-3682-435B-ABE2-408B76AB021D}" presName="compNode" presStyleCnt="0"/>
      <dgm:spPr/>
    </dgm:pt>
    <dgm:pt modelId="{DD949B64-1D5B-449A-8037-12E9F02E9C67}" type="pres">
      <dgm:prSet presAssocID="{61D8FCFA-3682-435B-ABE2-408B76AB021D}" presName="iconBgRect" presStyleLbl="bgShp" presStyleIdx="0" presStyleCnt="3"/>
      <dgm:spPr/>
    </dgm:pt>
    <dgm:pt modelId="{808423B3-306A-4E87-B061-4E39E51811CA}" type="pres">
      <dgm:prSet presAssocID="{61D8FCFA-3682-435B-ABE2-408B76AB02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16F22B3-3506-45C2-B85F-2BEF6135F7F1}" type="pres">
      <dgm:prSet presAssocID="{61D8FCFA-3682-435B-ABE2-408B76AB021D}" presName="spaceRect" presStyleCnt="0"/>
      <dgm:spPr/>
    </dgm:pt>
    <dgm:pt modelId="{1E7008FF-8B2C-4AE1-B582-9582DF68DDA8}" type="pres">
      <dgm:prSet presAssocID="{61D8FCFA-3682-435B-ABE2-408B76AB021D}" presName="textRect" presStyleLbl="revTx" presStyleIdx="0" presStyleCnt="3">
        <dgm:presLayoutVars>
          <dgm:chMax val="1"/>
          <dgm:chPref val="1"/>
        </dgm:presLayoutVars>
      </dgm:prSet>
      <dgm:spPr/>
    </dgm:pt>
    <dgm:pt modelId="{FFF94B76-DD41-4D55-9F8B-13D2741482AB}" type="pres">
      <dgm:prSet presAssocID="{EC0B2D7B-F2D0-4E89-A267-CA3EEB4CCF9A}" presName="sibTrans" presStyleLbl="sibTrans2D1" presStyleIdx="0" presStyleCnt="0"/>
      <dgm:spPr/>
    </dgm:pt>
    <dgm:pt modelId="{91D1E51A-79A6-4BE5-A20F-B39DF17078AF}" type="pres">
      <dgm:prSet presAssocID="{39F19559-5CF3-4C84-B72B-8E2018CA21E4}" presName="compNode" presStyleCnt="0"/>
      <dgm:spPr/>
    </dgm:pt>
    <dgm:pt modelId="{9F5A876A-2452-4371-B6DB-661DBF6C62AF}" type="pres">
      <dgm:prSet presAssocID="{39F19559-5CF3-4C84-B72B-8E2018CA21E4}" presName="iconBgRect" presStyleLbl="bgShp" presStyleIdx="1" presStyleCnt="3"/>
      <dgm:spPr/>
    </dgm:pt>
    <dgm:pt modelId="{AA61C19D-8608-400A-A516-CA9FACCC3803}" type="pres">
      <dgm:prSet presAssocID="{39F19559-5CF3-4C84-B72B-8E2018CA21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5CCDBD3-808D-4635-B3FC-1E75595583C5}" type="pres">
      <dgm:prSet presAssocID="{39F19559-5CF3-4C84-B72B-8E2018CA21E4}" presName="spaceRect" presStyleCnt="0"/>
      <dgm:spPr/>
    </dgm:pt>
    <dgm:pt modelId="{A9203B7A-0186-4CA4-AAE2-5222545B0878}" type="pres">
      <dgm:prSet presAssocID="{39F19559-5CF3-4C84-B72B-8E2018CA21E4}" presName="textRect" presStyleLbl="revTx" presStyleIdx="1" presStyleCnt="3">
        <dgm:presLayoutVars>
          <dgm:chMax val="1"/>
          <dgm:chPref val="1"/>
        </dgm:presLayoutVars>
      </dgm:prSet>
      <dgm:spPr/>
    </dgm:pt>
    <dgm:pt modelId="{5598AE4F-5A1E-4402-A8F0-21E682825CC1}" type="pres">
      <dgm:prSet presAssocID="{577359F1-E937-496F-87B3-C3AED0768AB4}" presName="sibTrans" presStyleLbl="sibTrans2D1" presStyleIdx="0" presStyleCnt="0"/>
      <dgm:spPr/>
    </dgm:pt>
    <dgm:pt modelId="{934C4024-0C0A-4453-A9C6-3822034A67FB}" type="pres">
      <dgm:prSet presAssocID="{59C88EBA-F991-42A4-B272-1EC4D6941448}" presName="compNode" presStyleCnt="0"/>
      <dgm:spPr/>
    </dgm:pt>
    <dgm:pt modelId="{597A1D11-DDAD-412D-A41F-7A6CE18A7164}" type="pres">
      <dgm:prSet presAssocID="{59C88EBA-F991-42A4-B272-1EC4D6941448}" presName="iconBgRect" presStyleLbl="bgShp" presStyleIdx="2" presStyleCnt="3"/>
      <dgm:spPr/>
    </dgm:pt>
    <dgm:pt modelId="{925C6C94-2E65-4411-A14C-348544188EE0}" type="pres">
      <dgm:prSet presAssocID="{59C88EBA-F991-42A4-B272-1EC4D69414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61D0C72B-2AB7-429A-BA09-72F5E6459F26}" type="pres">
      <dgm:prSet presAssocID="{59C88EBA-F991-42A4-B272-1EC4D6941448}" presName="spaceRect" presStyleCnt="0"/>
      <dgm:spPr/>
    </dgm:pt>
    <dgm:pt modelId="{5CFE7FEC-D3F9-432B-82B3-8698A900029F}" type="pres">
      <dgm:prSet presAssocID="{59C88EBA-F991-42A4-B272-1EC4D69414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356E06-2830-4D14-AD7B-59233F2102F5}" type="presOf" srcId="{7821B06A-278F-4B3C-B30C-1084867557CE}" destId="{2373F5FA-BFE6-49D3-878B-D166F7C6F758}" srcOrd="0" destOrd="0" presId="urn:microsoft.com/office/officeart/2018/2/layout/IconCircleList"/>
    <dgm:cxn modelId="{C0A8D422-565A-42A5-B84A-DA12C0940120}" srcId="{7821B06A-278F-4B3C-B30C-1084867557CE}" destId="{59C88EBA-F991-42A4-B272-1EC4D6941448}" srcOrd="2" destOrd="0" parTransId="{A5E54B1A-1EF2-4784-81E1-A6D94E6074FF}" sibTransId="{5728799B-CEFE-444E-B804-DF7516812529}"/>
    <dgm:cxn modelId="{526C1B62-EBE9-4ACF-A457-19D6BE5B154A}" type="presOf" srcId="{EC0B2D7B-F2D0-4E89-A267-CA3EEB4CCF9A}" destId="{FFF94B76-DD41-4D55-9F8B-13D2741482AB}" srcOrd="0" destOrd="0" presId="urn:microsoft.com/office/officeart/2018/2/layout/IconCircleList"/>
    <dgm:cxn modelId="{C889634E-2A3D-488B-9DAB-D8829FD2409E}" type="presOf" srcId="{61D8FCFA-3682-435B-ABE2-408B76AB021D}" destId="{1E7008FF-8B2C-4AE1-B582-9582DF68DDA8}" srcOrd="0" destOrd="0" presId="urn:microsoft.com/office/officeart/2018/2/layout/IconCircleList"/>
    <dgm:cxn modelId="{5683039C-1C2B-4B7C-8F15-236B13FA3885}" type="presOf" srcId="{577359F1-E937-496F-87B3-C3AED0768AB4}" destId="{5598AE4F-5A1E-4402-A8F0-21E682825CC1}" srcOrd="0" destOrd="0" presId="urn:microsoft.com/office/officeart/2018/2/layout/IconCircleList"/>
    <dgm:cxn modelId="{82E581AD-2885-4877-B2F1-12E9EA23D461}" srcId="{7821B06A-278F-4B3C-B30C-1084867557CE}" destId="{39F19559-5CF3-4C84-B72B-8E2018CA21E4}" srcOrd="1" destOrd="0" parTransId="{AB7923CD-24D6-4709-91F2-3A98D75A44DA}" sibTransId="{577359F1-E937-496F-87B3-C3AED0768AB4}"/>
    <dgm:cxn modelId="{AB576FC0-94BC-4EEC-AE96-261EFF4131CD}" srcId="{7821B06A-278F-4B3C-B30C-1084867557CE}" destId="{61D8FCFA-3682-435B-ABE2-408B76AB021D}" srcOrd="0" destOrd="0" parTransId="{40C6118B-91A9-49DE-9C40-066A4B76CA06}" sibTransId="{EC0B2D7B-F2D0-4E89-A267-CA3EEB4CCF9A}"/>
    <dgm:cxn modelId="{B88A8DE7-1839-45D7-90C1-A8C4435AC0FD}" type="presOf" srcId="{39F19559-5CF3-4C84-B72B-8E2018CA21E4}" destId="{A9203B7A-0186-4CA4-AAE2-5222545B0878}" srcOrd="0" destOrd="0" presId="urn:microsoft.com/office/officeart/2018/2/layout/IconCircleList"/>
    <dgm:cxn modelId="{CECADDF3-84DA-4B68-BCEC-5002DDD91A85}" type="presOf" srcId="{59C88EBA-F991-42A4-B272-1EC4D6941448}" destId="{5CFE7FEC-D3F9-432B-82B3-8698A900029F}" srcOrd="0" destOrd="0" presId="urn:microsoft.com/office/officeart/2018/2/layout/IconCircleList"/>
    <dgm:cxn modelId="{01576C20-8A87-4843-AC9E-C90359F5CB3D}" type="presParOf" srcId="{2373F5FA-BFE6-49D3-878B-D166F7C6F758}" destId="{5CB18C33-0C2D-4C7E-8912-C9C8B40107DE}" srcOrd="0" destOrd="0" presId="urn:microsoft.com/office/officeart/2018/2/layout/IconCircleList"/>
    <dgm:cxn modelId="{DAF20CE9-1A14-436C-9445-E114B6804381}" type="presParOf" srcId="{5CB18C33-0C2D-4C7E-8912-C9C8B40107DE}" destId="{F091E0B0-467C-4B4C-B748-E65762316FB0}" srcOrd="0" destOrd="0" presId="urn:microsoft.com/office/officeart/2018/2/layout/IconCircleList"/>
    <dgm:cxn modelId="{D60D735F-0CDB-4208-A94B-106E62546A7F}" type="presParOf" srcId="{F091E0B0-467C-4B4C-B748-E65762316FB0}" destId="{DD949B64-1D5B-449A-8037-12E9F02E9C67}" srcOrd="0" destOrd="0" presId="urn:microsoft.com/office/officeart/2018/2/layout/IconCircleList"/>
    <dgm:cxn modelId="{5D5DC3B0-958C-4B06-B932-B0B797381191}" type="presParOf" srcId="{F091E0B0-467C-4B4C-B748-E65762316FB0}" destId="{808423B3-306A-4E87-B061-4E39E51811CA}" srcOrd="1" destOrd="0" presId="urn:microsoft.com/office/officeart/2018/2/layout/IconCircleList"/>
    <dgm:cxn modelId="{419674CF-FDA0-4FF3-A10C-04506D25EFE1}" type="presParOf" srcId="{F091E0B0-467C-4B4C-B748-E65762316FB0}" destId="{016F22B3-3506-45C2-B85F-2BEF6135F7F1}" srcOrd="2" destOrd="0" presId="urn:microsoft.com/office/officeart/2018/2/layout/IconCircleList"/>
    <dgm:cxn modelId="{2CD89C64-3BF1-4766-B4AC-12C5D243F8CB}" type="presParOf" srcId="{F091E0B0-467C-4B4C-B748-E65762316FB0}" destId="{1E7008FF-8B2C-4AE1-B582-9582DF68DDA8}" srcOrd="3" destOrd="0" presId="urn:microsoft.com/office/officeart/2018/2/layout/IconCircleList"/>
    <dgm:cxn modelId="{8F9999E8-E477-4D11-BAAC-23B53BA6DF62}" type="presParOf" srcId="{5CB18C33-0C2D-4C7E-8912-C9C8B40107DE}" destId="{FFF94B76-DD41-4D55-9F8B-13D2741482AB}" srcOrd="1" destOrd="0" presId="urn:microsoft.com/office/officeart/2018/2/layout/IconCircleList"/>
    <dgm:cxn modelId="{EA9C8734-9095-4CC4-8290-DC84131B8237}" type="presParOf" srcId="{5CB18C33-0C2D-4C7E-8912-C9C8B40107DE}" destId="{91D1E51A-79A6-4BE5-A20F-B39DF17078AF}" srcOrd="2" destOrd="0" presId="urn:microsoft.com/office/officeart/2018/2/layout/IconCircleList"/>
    <dgm:cxn modelId="{60168C13-8A7F-4FB6-B157-21F9C33B10BD}" type="presParOf" srcId="{91D1E51A-79A6-4BE5-A20F-B39DF17078AF}" destId="{9F5A876A-2452-4371-B6DB-661DBF6C62AF}" srcOrd="0" destOrd="0" presId="urn:microsoft.com/office/officeart/2018/2/layout/IconCircleList"/>
    <dgm:cxn modelId="{A3E763CF-BB14-4CAB-AFF1-8EF81C1BA9F9}" type="presParOf" srcId="{91D1E51A-79A6-4BE5-A20F-B39DF17078AF}" destId="{AA61C19D-8608-400A-A516-CA9FACCC3803}" srcOrd="1" destOrd="0" presId="urn:microsoft.com/office/officeart/2018/2/layout/IconCircleList"/>
    <dgm:cxn modelId="{BCA9B746-0E96-457D-BA4A-99A151237EB7}" type="presParOf" srcId="{91D1E51A-79A6-4BE5-A20F-B39DF17078AF}" destId="{75CCDBD3-808D-4635-B3FC-1E75595583C5}" srcOrd="2" destOrd="0" presId="urn:microsoft.com/office/officeart/2018/2/layout/IconCircleList"/>
    <dgm:cxn modelId="{CA9BA760-521D-4CCE-B25F-C3092652D674}" type="presParOf" srcId="{91D1E51A-79A6-4BE5-A20F-B39DF17078AF}" destId="{A9203B7A-0186-4CA4-AAE2-5222545B0878}" srcOrd="3" destOrd="0" presId="urn:microsoft.com/office/officeart/2018/2/layout/IconCircleList"/>
    <dgm:cxn modelId="{9527103A-F1BE-49FA-AB37-29F81B54F58F}" type="presParOf" srcId="{5CB18C33-0C2D-4C7E-8912-C9C8B40107DE}" destId="{5598AE4F-5A1E-4402-A8F0-21E682825CC1}" srcOrd="3" destOrd="0" presId="urn:microsoft.com/office/officeart/2018/2/layout/IconCircleList"/>
    <dgm:cxn modelId="{ED1D144F-1628-473A-AB52-2F835D5DB711}" type="presParOf" srcId="{5CB18C33-0C2D-4C7E-8912-C9C8B40107DE}" destId="{934C4024-0C0A-4453-A9C6-3822034A67FB}" srcOrd="4" destOrd="0" presId="urn:microsoft.com/office/officeart/2018/2/layout/IconCircleList"/>
    <dgm:cxn modelId="{A4AC18D0-0B10-407E-BBD2-D0D6DD5C26C1}" type="presParOf" srcId="{934C4024-0C0A-4453-A9C6-3822034A67FB}" destId="{597A1D11-DDAD-412D-A41F-7A6CE18A7164}" srcOrd="0" destOrd="0" presId="urn:microsoft.com/office/officeart/2018/2/layout/IconCircleList"/>
    <dgm:cxn modelId="{16645082-6F9A-4ABA-94CC-36CE31FDBEE9}" type="presParOf" srcId="{934C4024-0C0A-4453-A9C6-3822034A67FB}" destId="{925C6C94-2E65-4411-A14C-348544188EE0}" srcOrd="1" destOrd="0" presId="urn:microsoft.com/office/officeart/2018/2/layout/IconCircleList"/>
    <dgm:cxn modelId="{EA1E14B3-EFFC-4729-B588-0A5E2889B4F9}" type="presParOf" srcId="{934C4024-0C0A-4453-A9C6-3822034A67FB}" destId="{61D0C72B-2AB7-429A-BA09-72F5E6459F26}" srcOrd="2" destOrd="0" presId="urn:microsoft.com/office/officeart/2018/2/layout/IconCircleList"/>
    <dgm:cxn modelId="{85E38D59-71CE-4C47-AC46-BE5B0F593144}" type="presParOf" srcId="{934C4024-0C0A-4453-A9C6-3822034A67FB}" destId="{5CFE7FEC-D3F9-432B-82B3-8698A900029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7CC87-44A7-4E88-800C-4E1A8A64304D}">
      <dsp:nvSpPr>
        <dsp:cNvPr id="0" name=""/>
        <dsp:cNvSpPr/>
      </dsp:nvSpPr>
      <dsp:spPr>
        <a:xfrm>
          <a:off x="0" y="1697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FAFFF-D393-4C85-92B6-1F8EAF85813B}">
      <dsp:nvSpPr>
        <dsp:cNvPr id="0" name=""/>
        <dsp:cNvSpPr/>
      </dsp:nvSpPr>
      <dsp:spPr>
        <a:xfrm>
          <a:off x="218771" y="164420"/>
          <a:ext cx="397767" cy="397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4A15A-D44A-4800-9821-09F1A7529D27}">
      <dsp:nvSpPr>
        <dsp:cNvPr id="0" name=""/>
        <dsp:cNvSpPr/>
      </dsp:nvSpPr>
      <dsp:spPr>
        <a:xfrm>
          <a:off x="835310" y="1697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Learning a new engine</a:t>
          </a:r>
          <a:endParaRPr lang="en-US" sz="1900" kern="1200"/>
        </a:p>
      </dsp:txBody>
      <dsp:txXfrm>
        <a:off x="835310" y="1697"/>
        <a:ext cx="5555964" cy="723212"/>
      </dsp:txXfrm>
    </dsp:sp>
    <dsp:sp modelId="{A246F63F-E681-4FC8-97B0-6A97145944EE}">
      <dsp:nvSpPr>
        <dsp:cNvPr id="0" name=""/>
        <dsp:cNvSpPr/>
      </dsp:nvSpPr>
      <dsp:spPr>
        <a:xfrm>
          <a:off x="0" y="905713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67873-DDB7-46F7-8E71-B6E5907B225D}">
      <dsp:nvSpPr>
        <dsp:cNvPr id="0" name=""/>
        <dsp:cNvSpPr/>
      </dsp:nvSpPr>
      <dsp:spPr>
        <a:xfrm>
          <a:off x="218771" y="1068436"/>
          <a:ext cx="397767" cy="397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D0D1A-F1EC-4E39-B355-9DE18E6A7FD8}">
      <dsp:nvSpPr>
        <dsp:cNvPr id="0" name=""/>
        <dsp:cNvSpPr/>
      </dsp:nvSpPr>
      <dsp:spPr>
        <a:xfrm>
          <a:off x="835310" y="905713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Different forms of Object Orientated Programming</a:t>
          </a:r>
          <a:endParaRPr lang="en-US" sz="1900" kern="1200"/>
        </a:p>
      </dsp:txBody>
      <dsp:txXfrm>
        <a:off x="835310" y="905713"/>
        <a:ext cx="5555964" cy="723212"/>
      </dsp:txXfrm>
    </dsp:sp>
    <dsp:sp modelId="{5C7EC50B-8F76-470C-B02D-FB700DBEA338}">
      <dsp:nvSpPr>
        <dsp:cNvPr id="0" name=""/>
        <dsp:cNvSpPr/>
      </dsp:nvSpPr>
      <dsp:spPr>
        <a:xfrm>
          <a:off x="0" y="1809729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42D8B-A095-41A6-966E-CDD4A370F4BC}">
      <dsp:nvSpPr>
        <dsp:cNvPr id="0" name=""/>
        <dsp:cNvSpPr/>
      </dsp:nvSpPr>
      <dsp:spPr>
        <a:xfrm>
          <a:off x="218771" y="1972452"/>
          <a:ext cx="397767" cy="397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52E1-1D93-4E93-AC90-93AD50A658D6}">
      <dsp:nvSpPr>
        <dsp:cNvPr id="0" name=""/>
        <dsp:cNvSpPr/>
      </dsp:nvSpPr>
      <dsp:spPr>
        <a:xfrm>
          <a:off x="835310" y="1809729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Game States</a:t>
          </a:r>
          <a:endParaRPr lang="en-US" sz="1900" kern="1200" dirty="0"/>
        </a:p>
      </dsp:txBody>
      <dsp:txXfrm>
        <a:off x="835310" y="1809729"/>
        <a:ext cx="5555964" cy="723212"/>
      </dsp:txXfrm>
    </dsp:sp>
    <dsp:sp modelId="{9A37F9A2-64B9-4504-9648-851507CC7B81}">
      <dsp:nvSpPr>
        <dsp:cNvPr id="0" name=""/>
        <dsp:cNvSpPr/>
      </dsp:nvSpPr>
      <dsp:spPr>
        <a:xfrm>
          <a:off x="0" y="2713745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0AB52-039B-4553-9DBE-01EA8CC66BC9}">
      <dsp:nvSpPr>
        <dsp:cNvPr id="0" name=""/>
        <dsp:cNvSpPr/>
      </dsp:nvSpPr>
      <dsp:spPr>
        <a:xfrm>
          <a:off x="218771" y="2876467"/>
          <a:ext cx="397767" cy="3977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CF3B6-0F38-48A1-86AF-8B5E67A5599A}">
      <dsp:nvSpPr>
        <dsp:cNvPr id="0" name=""/>
        <dsp:cNvSpPr/>
      </dsp:nvSpPr>
      <dsp:spPr>
        <a:xfrm>
          <a:off x="835310" y="2713745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Animation</a:t>
          </a:r>
          <a:endParaRPr lang="en-US" sz="1900" kern="1200"/>
        </a:p>
      </dsp:txBody>
      <dsp:txXfrm>
        <a:off x="835310" y="2713745"/>
        <a:ext cx="5555964" cy="723212"/>
      </dsp:txXfrm>
    </dsp:sp>
    <dsp:sp modelId="{0F0DF38D-FA3C-4BD1-9DDB-0A6F3D57915A}">
      <dsp:nvSpPr>
        <dsp:cNvPr id="0" name=""/>
        <dsp:cNvSpPr/>
      </dsp:nvSpPr>
      <dsp:spPr>
        <a:xfrm>
          <a:off x="0" y="3617761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62699-DC55-47BD-8119-359E4AB7C021}">
      <dsp:nvSpPr>
        <dsp:cNvPr id="0" name=""/>
        <dsp:cNvSpPr/>
      </dsp:nvSpPr>
      <dsp:spPr>
        <a:xfrm>
          <a:off x="218771" y="3780483"/>
          <a:ext cx="397767" cy="3977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6FDCF-20CB-467D-ABA4-13B26C4CC392}">
      <dsp:nvSpPr>
        <dsp:cNvPr id="0" name=""/>
        <dsp:cNvSpPr/>
      </dsp:nvSpPr>
      <dsp:spPr>
        <a:xfrm>
          <a:off x="835310" y="3617761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Level Loading</a:t>
          </a:r>
          <a:endParaRPr lang="en-US" sz="1900" kern="1200"/>
        </a:p>
      </dsp:txBody>
      <dsp:txXfrm>
        <a:off x="835310" y="3617761"/>
        <a:ext cx="5555964" cy="723212"/>
      </dsp:txXfrm>
    </dsp:sp>
    <dsp:sp modelId="{9E9113C1-C752-4BB3-8FAF-3A8F0AB0F4B5}">
      <dsp:nvSpPr>
        <dsp:cNvPr id="0" name=""/>
        <dsp:cNvSpPr/>
      </dsp:nvSpPr>
      <dsp:spPr>
        <a:xfrm>
          <a:off x="0" y="4521777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D1A6E-3674-4A17-B750-3F758D4CC735}">
      <dsp:nvSpPr>
        <dsp:cNvPr id="0" name=""/>
        <dsp:cNvSpPr/>
      </dsp:nvSpPr>
      <dsp:spPr>
        <a:xfrm>
          <a:off x="218771" y="4684499"/>
          <a:ext cx="397767" cy="3977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9DA21-84EF-4D19-A366-60E42421DBED}">
      <dsp:nvSpPr>
        <dsp:cNvPr id="0" name=""/>
        <dsp:cNvSpPr/>
      </dsp:nvSpPr>
      <dsp:spPr>
        <a:xfrm>
          <a:off x="835310" y="4521777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Monobehaviour</a:t>
          </a:r>
          <a:endParaRPr lang="en-US" sz="1900" kern="1200" dirty="0"/>
        </a:p>
      </dsp:txBody>
      <dsp:txXfrm>
        <a:off x="835310" y="4521777"/>
        <a:ext cx="5555964" cy="723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BA59A-0DC4-418F-A947-AB91B02FE559}">
      <dsp:nvSpPr>
        <dsp:cNvPr id="0" name=""/>
        <dsp:cNvSpPr/>
      </dsp:nvSpPr>
      <dsp:spPr>
        <a:xfrm>
          <a:off x="332378" y="698841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685FE-3107-4A76-B7DA-AE1FE36A7758}">
      <dsp:nvSpPr>
        <dsp:cNvPr id="0" name=""/>
        <dsp:cNvSpPr/>
      </dsp:nvSpPr>
      <dsp:spPr>
        <a:xfrm>
          <a:off x="551753" y="918216"/>
          <a:ext cx="590625" cy="59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315B0-DD4B-448D-A6F9-3FDE9B08697E}">
      <dsp:nvSpPr>
        <dsp:cNvPr id="0" name=""/>
        <dsp:cNvSpPr/>
      </dsp:nvSpPr>
      <dsp:spPr>
        <a:xfrm>
          <a:off x="3316" y="204884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Learning Unity</a:t>
          </a:r>
          <a:endParaRPr lang="en-US" sz="1600" kern="1200"/>
        </a:p>
      </dsp:txBody>
      <dsp:txXfrm>
        <a:off x="3316" y="2048841"/>
        <a:ext cx="1687500" cy="675000"/>
      </dsp:txXfrm>
    </dsp:sp>
    <dsp:sp modelId="{9937A241-04F4-433E-817F-36542689FEB4}">
      <dsp:nvSpPr>
        <dsp:cNvPr id="0" name=""/>
        <dsp:cNvSpPr/>
      </dsp:nvSpPr>
      <dsp:spPr>
        <a:xfrm>
          <a:off x="2315191" y="698841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81589-AEF6-4A37-9139-C31450325EEA}">
      <dsp:nvSpPr>
        <dsp:cNvPr id="0" name=""/>
        <dsp:cNvSpPr/>
      </dsp:nvSpPr>
      <dsp:spPr>
        <a:xfrm>
          <a:off x="2534566" y="918216"/>
          <a:ext cx="590625" cy="59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A96AD-9D47-43B8-A5CC-AA725EDA897C}">
      <dsp:nvSpPr>
        <dsp:cNvPr id="0" name=""/>
        <dsp:cNvSpPr/>
      </dsp:nvSpPr>
      <dsp:spPr>
        <a:xfrm>
          <a:off x="1986128" y="204884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Unity Cloud Complications</a:t>
          </a:r>
          <a:endParaRPr lang="en-US" sz="1600" kern="1200"/>
        </a:p>
      </dsp:txBody>
      <dsp:txXfrm>
        <a:off x="1986128" y="2048841"/>
        <a:ext cx="1687500" cy="675000"/>
      </dsp:txXfrm>
    </dsp:sp>
    <dsp:sp modelId="{4533231E-BCC0-41D3-A9B6-A4446B343E2A}">
      <dsp:nvSpPr>
        <dsp:cNvPr id="0" name=""/>
        <dsp:cNvSpPr/>
      </dsp:nvSpPr>
      <dsp:spPr>
        <a:xfrm>
          <a:off x="4298004" y="698841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583C8-7164-418E-8DBD-1C256FECAA04}">
      <dsp:nvSpPr>
        <dsp:cNvPr id="0" name=""/>
        <dsp:cNvSpPr/>
      </dsp:nvSpPr>
      <dsp:spPr>
        <a:xfrm>
          <a:off x="4517379" y="918216"/>
          <a:ext cx="590625" cy="590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CE101-462B-47EC-AAF4-F770281C8E22}">
      <dsp:nvSpPr>
        <dsp:cNvPr id="0" name=""/>
        <dsp:cNvSpPr/>
      </dsp:nvSpPr>
      <dsp:spPr>
        <a:xfrm>
          <a:off x="3968941" y="204884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Unity’s Backend Code vs Scripting</a:t>
          </a:r>
          <a:endParaRPr lang="en-US" sz="1600" kern="1200"/>
        </a:p>
      </dsp:txBody>
      <dsp:txXfrm>
        <a:off x="3968941" y="2048841"/>
        <a:ext cx="1687500" cy="675000"/>
      </dsp:txXfrm>
    </dsp:sp>
    <dsp:sp modelId="{145F7ADD-73A1-4EFE-A88C-934F86B4F7BA}">
      <dsp:nvSpPr>
        <dsp:cNvPr id="0" name=""/>
        <dsp:cNvSpPr/>
      </dsp:nvSpPr>
      <dsp:spPr>
        <a:xfrm>
          <a:off x="6280816" y="698841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00F89-E06A-4390-89BF-D2BB933D082E}">
      <dsp:nvSpPr>
        <dsp:cNvPr id="0" name=""/>
        <dsp:cNvSpPr/>
      </dsp:nvSpPr>
      <dsp:spPr>
        <a:xfrm>
          <a:off x="6500191" y="918216"/>
          <a:ext cx="590625" cy="5906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E287C-0196-4F37-8A4A-730DF5006E60}">
      <dsp:nvSpPr>
        <dsp:cNvPr id="0" name=""/>
        <dsp:cNvSpPr/>
      </dsp:nvSpPr>
      <dsp:spPr>
        <a:xfrm>
          <a:off x="5951754" y="204884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/>
            <a:t>Prefabs</a:t>
          </a:r>
          <a:endParaRPr lang="en-US" sz="1600" kern="1200" dirty="0"/>
        </a:p>
      </dsp:txBody>
      <dsp:txXfrm>
        <a:off x="5951754" y="2048841"/>
        <a:ext cx="1687500" cy="675000"/>
      </dsp:txXfrm>
    </dsp:sp>
    <dsp:sp modelId="{66B19925-AF30-47A0-9891-822372BA00B9}">
      <dsp:nvSpPr>
        <dsp:cNvPr id="0" name=""/>
        <dsp:cNvSpPr/>
      </dsp:nvSpPr>
      <dsp:spPr>
        <a:xfrm>
          <a:off x="8263629" y="698841"/>
          <a:ext cx="1029375" cy="1029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5EDFE-30D8-4077-A89B-1EE05CAD0C48}">
      <dsp:nvSpPr>
        <dsp:cNvPr id="0" name=""/>
        <dsp:cNvSpPr/>
      </dsp:nvSpPr>
      <dsp:spPr>
        <a:xfrm>
          <a:off x="8483004" y="918216"/>
          <a:ext cx="590625" cy="5906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9BA90-E763-4648-8CA1-6F980A13F16B}">
      <dsp:nvSpPr>
        <dsp:cNvPr id="0" name=""/>
        <dsp:cNvSpPr/>
      </dsp:nvSpPr>
      <dsp:spPr>
        <a:xfrm>
          <a:off x="7934566" y="204884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File Architecture</a:t>
          </a:r>
          <a:endParaRPr lang="en-US" sz="1600" kern="1200"/>
        </a:p>
      </dsp:txBody>
      <dsp:txXfrm>
        <a:off x="7934566" y="2048841"/>
        <a:ext cx="1687500" cy="67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49B64-1D5B-449A-8037-12E9F02E9C67}">
      <dsp:nvSpPr>
        <dsp:cNvPr id="0" name=""/>
        <dsp:cNvSpPr/>
      </dsp:nvSpPr>
      <dsp:spPr>
        <a:xfrm>
          <a:off x="51456" y="1390168"/>
          <a:ext cx="712671" cy="7126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423B3-306A-4E87-B061-4E39E51811CA}">
      <dsp:nvSpPr>
        <dsp:cNvPr id="0" name=""/>
        <dsp:cNvSpPr/>
      </dsp:nvSpPr>
      <dsp:spPr>
        <a:xfrm>
          <a:off x="201117" y="1539829"/>
          <a:ext cx="413349" cy="4133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008FF-8B2C-4AE1-B582-9582DF68DDA8}">
      <dsp:nvSpPr>
        <dsp:cNvPr id="0" name=""/>
        <dsp:cNvSpPr/>
      </dsp:nvSpPr>
      <dsp:spPr>
        <a:xfrm>
          <a:off x="916843" y="1390168"/>
          <a:ext cx="1679868" cy="712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Collaborative Version Control</a:t>
          </a:r>
        </a:p>
      </dsp:txBody>
      <dsp:txXfrm>
        <a:off x="916843" y="1390168"/>
        <a:ext cx="1679868" cy="712671"/>
      </dsp:txXfrm>
    </dsp:sp>
    <dsp:sp modelId="{9F5A876A-2452-4371-B6DB-661DBF6C62AF}">
      <dsp:nvSpPr>
        <dsp:cNvPr id="0" name=""/>
        <dsp:cNvSpPr/>
      </dsp:nvSpPr>
      <dsp:spPr>
        <a:xfrm>
          <a:off x="2889416" y="1390168"/>
          <a:ext cx="712671" cy="7126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1C19D-8608-400A-A516-CA9FACCC3803}">
      <dsp:nvSpPr>
        <dsp:cNvPr id="0" name=""/>
        <dsp:cNvSpPr/>
      </dsp:nvSpPr>
      <dsp:spPr>
        <a:xfrm>
          <a:off x="3039077" y="1539829"/>
          <a:ext cx="413349" cy="4133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03B7A-0186-4CA4-AAE2-5222545B0878}">
      <dsp:nvSpPr>
        <dsp:cNvPr id="0" name=""/>
        <dsp:cNvSpPr/>
      </dsp:nvSpPr>
      <dsp:spPr>
        <a:xfrm>
          <a:off x="3754803" y="1390168"/>
          <a:ext cx="1679868" cy="712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Better Asset Design</a:t>
          </a:r>
        </a:p>
      </dsp:txBody>
      <dsp:txXfrm>
        <a:off x="3754803" y="1390168"/>
        <a:ext cx="1679868" cy="712671"/>
      </dsp:txXfrm>
    </dsp:sp>
    <dsp:sp modelId="{597A1D11-DDAD-412D-A41F-7A6CE18A7164}">
      <dsp:nvSpPr>
        <dsp:cNvPr id="0" name=""/>
        <dsp:cNvSpPr/>
      </dsp:nvSpPr>
      <dsp:spPr>
        <a:xfrm>
          <a:off x="5727376" y="1390168"/>
          <a:ext cx="712671" cy="7126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C6C94-2E65-4411-A14C-348544188EE0}">
      <dsp:nvSpPr>
        <dsp:cNvPr id="0" name=""/>
        <dsp:cNvSpPr/>
      </dsp:nvSpPr>
      <dsp:spPr>
        <a:xfrm>
          <a:off x="5877037" y="1539829"/>
          <a:ext cx="413349" cy="4133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E7FEC-D3F9-432B-82B3-8698A900029F}">
      <dsp:nvSpPr>
        <dsp:cNvPr id="0" name=""/>
        <dsp:cNvSpPr/>
      </dsp:nvSpPr>
      <dsp:spPr>
        <a:xfrm>
          <a:off x="6592763" y="1390168"/>
          <a:ext cx="1679868" cy="712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Game Design Doc</a:t>
          </a:r>
        </a:p>
      </dsp:txBody>
      <dsp:txXfrm>
        <a:off x="6592763" y="1390168"/>
        <a:ext cx="1679868" cy="712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793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994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23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084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3079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7325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7128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6518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5006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19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6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8157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00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387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4150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9844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4041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7388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698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434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5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7" r:id="rId20"/>
    <p:sldLayoutId id="2147483695" r:id="rId21"/>
    <p:sldLayoutId id="2147483696" r:id="rId22"/>
    <p:sldLayoutId id="2147483698" r:id="rId23"/>
    <p:sldLayoutId id="2147483699" r:id="rId24"/>
    <p:sldLayoutId id="2147483700" r:id="rId25"/>
    <p:sldLayoutId id="2147483702" r:id="rId26"/>
    <p:sldLayoutId id="2147483703" r:id="rId27"/>
    <p:sldLayoutId id="2147483704" r:id="rId28"/>
    <p:sldLayoutId id="2147483651" r:id="rId2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3" name="Rectangle 32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0" dirty="0">
                <a:solidFill>
                  <a:schemeClr val="tx1"/>
                </a:solidFill>
              </a:rPr>
              <a:t>Binary Bards: Unleashed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29591B-D745-1528-7CDC-A056664ED4A2}"/>
              </a:ext>
            </a:extLst>
          </p:cNvPr>
          <p:cNvSpPr txBox="1"/>
          <p:nvPr/>
        </p:nvSpPr>
        <p:spPr>
          <a:xfrm>
            <a:off x="511278" y="54556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271 – Object Orientated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BB9E4-B92A-164C-B5C3-F30FE2415352}"/>
              </a:ext>
            </a:extLst>
          </p:cNvPr>
          <p:cNvSpPr txBox="1"/>
          <p:nvPr/>
        </p:nvSpPr>
        <p:spPr>
          <a:xfrm>
            <a:off x="6589469" y="569608"/>
            <a:ext cx="496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(Project Lead) - Shabhan George</a:t>
            </a:r>
          </a:p>
          <a:p>
            <a:pPr algn="r"/>
            <a:r>
              <a:rPr lang="en-US" dirty="0"/>
              <a:t>  (QA Tester) - Michael Gremse</a:t>
            </a:r>
          </a:p>
          <a:p>
            <a:pPr algn="r"/>
            <a:r>
              <a:rPr lang="en-US" dirty="0"/>
              <a:t>(Lead Developer) - Zachary A. Carmichael</a:t>
            </a:r>
          </a:p>
          <a:p>
            <a:pPr algn="r"/>
            <a:r>
              <a:rPr lang="en-US" dirty="0"/>
              <a:t>(Documentation) - Jason Edgington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10C9E-1CFA-21A7-91F2-BAB5C533ACF5}"/>
              </a:ext>
            </a:extLst>
          </p:cNvPr>
          <p:cNvSpPr txBox="1"/>
          <p:nvPr/>
        </p:nvSpPr>
        <p:spPr>
          <a:xfrm>
            <a:off x="4233705" y="4455433"/>
            <a:ext cx="372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Turn-Based Dungeon Crawler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18C65B-67AB-9A3C-76C5-3B6C967E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EBEBEB"/>
                </a:solidFill>
              </a:rPr>
              <a:t>Switching to Unity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9E389-6576-8368-2161-6E1623F4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612" y="587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2800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sz="2800" b="0" i="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BACF1B2F-9DCB-0299-FFFA-548EBF065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5353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32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774AF-90E9-C211-C739-A40DDB9B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Testing &amp; 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71608-6736-F693-40F3-BA233604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2800">
                <a:solidFill>
                  <a:srgbClr val="FFFFFF"/>
                </a:solidFill>
                <a:latin typeface="+mn-lt"/>
              </a:rPr>
              <a:pPr defTabSz="914400">
                <a:spcAft>
                  <a:spcPts val="600"/>
                </a:spcAft>
              </a:pPr>
              <a:t>11</a:t>
            </a:fld>
            <a:endParaRPr lang="en-US" sz="28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5451A-474B-6859-A909-F403A679D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4954" y="2603500"/>
            <a:ext cx="5211979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/>
              <a:t>Animations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/>
              <a:t>Random Enemy Encounters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/>
              <a:t>Group Enemy Encounters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endParaRPr lang="en-US" dirty="0"/>
          </a:p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9" name="Graphic 8" descr="HarveyBalls10">
            <a:extLst>
              <a:ext uri="{FF2B5EF4-FFF2-40B4-BE49-F238E27FC236}">
                <a16:creationId xmlns:a16="http://schemas.microsoft.com/office/drawing/2014/main" id="{F7F68B76-307C-DD0D-44C9-F034492C0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7663" y="2775951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2FBBBC1-34D6-B4FA-A58A-FB05FF7721F5}"/>
              </a:ext>
            </a:extLst>
          </p:cNvPr>
          <p:cNvSpPr txBox="1">
            <a:spLocks/>
          </p:cNvSpPr>
          <p:nvPr/>
        </p:nvSpPr>
        <p:spPr bwMode="gray">
          <a:xfrm>
            <a:off x="10342708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2800" smtClean="0">
                <a:latin typeface="+mn-lt"/>
              </a:rPr>
              <a:pPr defTabSz="914400">
                <a:spcAft>
                  <a:spcPts val="600"/>
                </a:spcAft>
              </a:pPr>
              <a:t>11</a:t>
            </a:fld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20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F90F95-C123-7DFC-D902-FC81B622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Main Challenges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297-E589-6611-EB8E-B353F9D8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2800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sz="2800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6FEFA45-6CC2-9B53-1897-3E7D46AC1970}"/>
              </a:ext>
            </a:extLst>
          </p:cNvPr>
          <p:cNvSpPr txBox="1">
            <a:spLocks/>
          </p:cNvSpPr>
          <p:nvPr/>
        </p:nvSpPr>
        <p:spPr bwMode="gray">
          <a:xfrm>
            <a:off x="10342708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2800" smtClean="0">
                <a:latin typeface="+mn-lt"/>
              </a:rPr>
              <a:pPr defTabSz="914400">
                <a:spcAft>
                  <a:spcPts val="600"/>
                </a:spcAft>
              </a:pPr>
              <a:t>12</a:t>
            </a:fld>
            <a:endParaRPr lang="en-US" sz="2800" dirty="0">
              <a:latin typeface="+mn-lt"/>
            </a:endParaRPr>
          </a:p>
        </p:txBody>
      </p:sp>
      <p:graphicFrame>
        <p:nvGraphicFramePr>
          <p:cNvPr id="117" name="Text Placeholder 2">
            <a:extLst>
              <a:ext uri="{FF2B5EF4-FFF2-40B4-BE49-F238E27FC236}">
                <a16:creationId xmlns:a16="http://schemas.microsoft.com/office/drawing/2014/main" id="{1005ED87-5D94-23FF-3476-7CC40D4B4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755020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279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9BEB-7314-BB34-0852-BD2240F5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40" y="295729"/>
            <a:ext cx="8297380" cy="1326514"/>
          </a:xfrm>
        </p:spPr>
        <p:txBody>
          <a:bodyPr/>
          <a:lstStyle/>
          <a:p>
            <a:r>
              <a:rPr lang="en-US" dirty="0"/>
              <a:t>Improvements for the Future</a:t>
            </a:r>
            <a:br>
              <a:rPr lang="en-US" dirty="0"/>
            </a:br>
            <a:r>
              <a:rPr lang="en-US" dirty="0"/>
              <a:t>	&amp; What We’ve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84A4D-4D05-0FF5-ADA0-D8FDD0A5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04E4D9-3820-4C9F-552D-83F2EE49CCA3}"/>
              </a:ext>
            </a:extLst>
          </p:cNvPr>
          <p:cNvSpPr txBox="1">
            <a:spLocks/>
          </p:cNvSpPr>
          <p:nvPr/>
        </p:nvSpPr>
        <p:spPr bwMode="gray">
          <a:xfrm>
            <a:off x="10342708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2800" smtClean="0">
                <a:latin typeface="+mn-lt"/>
              </a:rPr>
              <a:pPr defTabSz="914400">
                <a:spcAft>
                  <a:spcPts val="600"/>
                </a:spcAft>
              </a:pPr>
              <a:t>13</a:t>
            </a:fld>
            <a:endParaRPr lang="en-US" sz="2800" dirty="0">
              <a:latin typeface="+mn-lt"/>
            </a:endParaRP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4EB34262-A2E4-CF15-3701-DDFFE6018BEF}"/>
              </a:ext>
            </a:extLst>
          </p:cNvPr>
          <p:cNvGraphicFramePr/>
          <p:nvPr/>
        </p:nvGraphicFramePr>
        <p:xfrm>
          <a:off x="865631" y="2072640"/>
          <a:ext cx="8324089" cy="349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939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145" y="1241266"/>
            <a:ext cx="453592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145" y="4591665"/>
            <a:ext cx="4535926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Any questions before the demo?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BF97B6BA-C5A8-EB1F-BC8D-EF0F43D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7252" y="1114621"/>
            <a:ext cx="4628758" cy="462875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5F023BE-9C32-7487-B2CE-9C8F9B2505FE}"/>
              </a:ext>
            </a:extLst>
          </p:cNvPr>
          <p:cNvSpPr txBox="1">
            <a:spLocks/>
          </p:cNvSpPr>
          <p:nvPr/>
        </p:nvSpPr>
        <p:spPr>
          <a:xfrm>
            <a:off x="10437812" y="27693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2800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9709" y="2316480"/>
            <a:ext cx="8324089" cy="349300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Project Proposal &amp; Planning</a:t>
            </a:r>
          </a:p>
          <a:p>
            <a:pPr>
              <a:lnSpc>
                <a:spcPct val="150000"/>
              </a:lnSpc>
            </a:pPr>
            <a:r>
              <a:rPr lang="en-US" dirty="0"/>
              <a:t>Design and Research</a:t>
            </a:r>
          </a:p>
          <a:p>
            <a:pPr>
              <a:lnSpc>
                <a:spcPct val="150000"/>
              </a:lnSpc>
            </a:pPr>
            <a:r>
              <a:rPr lang="en-US" dirty="0"/>
              <a:t>The Skeleton Program</a:t>
            </a:r>
          </a:p>
          <a:p>
            <a:pPr>
              <a:lnSpc>
                <a:spcPct val="150000"/>
              </a:lnSpc>
            </a:pPr>
            <a:r>
              <a:rPr lang="en-US" dirty="0"/>
              <a:t>Switching to Unity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&amp; Debugging</a:t>
            </a:r>
          </a:p>
          <a:p>
            <a:pPr>
              <a:lnSpc>
                <a:spcPct val="150000"/>
              </a:lnSpc>
            </a:pPr>
            <a:r>
              <a:rPr lang="en-US" dirty="0"/>
              <a:t>The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9C823-8E8F-E2B0-78D3-587A3F3528DE}"/>
              </a:ext>
            </a:extLst>
          </p:cNvPr>
          <p:cNvSpPr txBox="1">
            <a:spLocks/>
          </p:cNvSpPr>
          <p:nvPr/>
        </p:nvSpPr>
        <p:spPr bwMode="gray">
          <a:xfrm>
            <a:off x="10342708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2800" smtClean="0">
                <a:latin typeface="+mn-lt"/>
              </a:rPr>
              <a:pPr defTabSz="914400">
                <a:spcAft>
                  <a:spcPts val="600"/>
                </a:spcAft>
              </a:pPr>
              <a:t>2</a:t>
            </a:fld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231AC7-2D7C-76AC-7130-92377C80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66" y="821095"/>
            <a:ext cx="9230185" cy="10699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>
                <a:solidFill>
                  <a:schemeClr val="tx1"/>
                </a:solidFill>
              </a:rPr>
              <a:t>Core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E5852-3FEF-6E62-69AE-14A7B69B0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8166" y="2202025"/>
            <a:ext cx="7645173" cy="35083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4 Bard Characters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Continuous Gameplay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Turn-Based Combat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Random Room Descriptions</a:t>
            </a:r>
          </a:p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The “Tower”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768F4-6BAD-F071-86EB-225D01C6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40" y="610622"/>
            <a:ext cx="685800" cy="767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20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20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183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466A-16D2-526D-8D9D-704D6441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&amp;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F706E-BFA2-1D41-AAB0-B1296E89F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597" y="2338175"/>
            <a:ext cx="4308830" cy="3636963"/>
          </a:xfrm>
        </p:spPr>
        <p:txBody>
          <a:bodyPr numCol="1"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Darkest Dungeons</a:t>
            </a:r>
          </a:p>
          <a:p>
            <a:pPr>
              <a:lnSpc>
                <a:spcPct val="200000"/>
              </a:lnSpc>
            </a:pPr>
            <a:r>
              <a:rPr lang="en-US" dirty="0"/>
              <a:t>Pokémon Emerald</a:t>
            </a:r>
          </a:p>
          <a:p>
            <a:pPr>
              <a:lnSpc>
                <a:spcPct val="200000"/>
              </a:lnSpc>
            </a:pPr>
            <a:r>
              <a:rPr lang="en-US" dirty="0"/>
              <a:t>Persona 3: Reloaded</a:t>
            </a:r>
          </a:p>
          <a:p>
            <a:pPr>
              <a:lnSpc>
                <a:spcPct val="200000"/>
              </a:lnSpc>
            </a:pPr>
            <a:r>
              <a:rPr lang="en-US" dirty="0"/>
              <a:t>Pokémon Mystery Dungeon</a:t>
            </a:r>
          </a:p>
          <a:p>
            <a:pPr>
              <a:lnSpc>
                <a:spcPct val="200000"/>
              </a:lnSpc>
            </a:pPr>
            <a:r>
              <a:rPr lang="en-US" dirty="0"/>
              <a:t>Classic Final Fantasy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6CA1D-1CA8-B00D-8209-A33843A3B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1AC06C0-3D6E-B9EA-C156-642761D3347D}"/>
              </a:ext>
            </a:extLst>
          </p:cNvPr>
          <p:cNvSpPr txBox="1">
            <a:spLocks/>
          </p:cNvSpPr>
          <p:nvPr/>
        </p:nvSpPr>
        <p:spPr bwMode="gray">
          <a:xfrm>
            <a:off x="10342708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2800" smtClean="0">
                <a:latin typeface="+mn-lt"/>
              </a:rPr>
              <a:pPr defTabSz="914400">
                <a:spcAft>
                  <a:spcPts val="600"/>
                </a:spcAft>
              </a:pPr>
              <a:t>4</a:t>
            </a:fld>
            <a:endParaRPr lang="en-US" sz="2800" dirty="0">
              <a:latin typeface="+mn-lt"/>
            </a:endParaRPr>
          </a:p>
        </p:txBody>
      </p:sp>
      <p:pic>
        <p:nvPicPr>
          <p:cNvPr id="1026" name="Picture 2" descr="main product photo">
            <a:extLst>
              <a:ext uri="{FF2B5EF4-FFF2-40B4-BE49-F238E27FC236}">
                <a16:creationId xmlns:a16="http://schemas.microsoft.com/office/drawing/2014/main" id="{A92B8B79-DC86-F742-BECC-D64B66DB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83" y="3137416"/>
            <a:ext cx="1905000" cy="268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in product photo">
            <a:extLst>
              <a:ext uri="{FF2B5EF4-FFF2-40B4-BE49-F238E27FC236}">
                <a16:creationId xmlns:a16="http://schemas.microsoft.com/office/drawing/2014/main" id="{DAC79165-7C2D-3182-007C-7258985D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02" y="3137416"/>
            <a:ext cx="1905000" cy="268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kémon Emerald Version (Video Game 2004) - IMDb">
            <a:extLst>
              <a:ext uri="{FF2B5EF4-FFF2-40B4-BE49-F238E27FC236}">
                <a16:creationId xmlns:a16="http://schemas.microsoft.com/office/drawing/2014/main" id="{818CEF2A-CE78-589E-3BD4-E7B349A56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421" y="3131195"/>
            <a:ext cx="1796486" cy="269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39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6722F-474A-E786-113F-6C92A56E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1241266"/>
            <a:ext cx="327228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UI Concepts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BA060A-883C-4B29-ADBA-9336D46C0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932B26-66A2-4BDA-BBEA-4A2D1B55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E3F5B06-347D-4FC0-8294-BC560A691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201BB3-B0C8-4E63-A160-E22A074B0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FEAA8-0A62-8E74-8E00-9176D206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2800" smtClean="0">
                <a:latin typeface="+mn-lt"/>
              </a:rPr>
              <a:pPr defTabSz="914400">
                <a:spcAft>
                  <a:spcPts val="600"/>
                </a:spcAft>
              </a:pPr>
              <a:t>5</a:t>
            </a:fld>
            <a:endParaRPr lang="en-US" sz="2800" dirty="0">
              <a:latin typeface="+mn-lt"/>
            </a:endParaRPr>
          </a:p>
        </p:txBody>
      </p:sp>
      <p:pic>
        <p:nvPicPr>
          <p:cNvPr id="6" name="Picture 5" descr="A black and white image of a tower&#10;&#10;Description automatically generated">
            <a:extLst>
              <a:ext uri="{FF2B5EF4-FFF2-40B4-BE49-F238E27FC236}">
                <a16:creationId xmlns:a16="http://schemas.microsoft.com/office/drawing/2014/main" id="{EFE5A844-140F-1EF5-9456-36D54493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0" b="2071"/>
          <a:stretch/>
        </p:blipFill>
        <p:spPr>
          <a:xfrm>
            <a:off x="4027069" y="1241266"/>
            <a:ext cx="3861885" cy="2045587"/>
          </a:xfrm>
          <a:prstGeom prst="rect">
            <a:avLst/>
          </a:prstGeom>
        </p:spPr>
      </p:pic>
      <p:pic>
        <p:nvPicPr>
          <p:cNvPr id="5" name="Picture 4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E2DA2D81-71D7-C2F1-69F7-DAFFD1C9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b="2123"/>
          <a:stretch/>
        </p:blipFill>
        <p:spPr>
          <a:xfrm>
            <a:off x="188913" y="1241266"/>
            <a:ext cx="3799926" cy="2045587"/>
          </a:xfrm>
          <a:prstGeom prst="rect">
            <a:avLst/>
          </a:prstGeom>
        </p:spPr>
      </p:pic>
      <p:pic>
        <p:nvPicPr>
          <p:cNvPr id="8" name="Picture 7" descr="A black and white screen with red text&#10;&#10;Description automatically generated">
            <a:extLst>
              <a:ext uri="{FF2B5EF4-FFF2-40B4-BE49-F238E27FC236}">
                <a16:creationId xmlns:a16="http://schemas.microsoft.com/office/drawing/2014/main" id="{695956BC-70A7-4EB9-A5B7-5E4BD3855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37" y="3357919"/>
            <a:ext cx="3744294" cy="2059360"/>
          </a:xfrm>
          <a:prstGeom prst="rect">
            <a:avLst/>
          </a:prstGeo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D0CA6E6B-8BD6-BE49-8270-DD59C1B7A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059" y="3352450"/>
            <a:ext cx="3904000" cy="20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FC6D-744D-12D4-3693-1D49BAA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5063E-A838-08B9-3315-AFF85EFBE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2286000"/>
            <a:ext cx="4031489" cy="4185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Frontend:</a:t>
            </a:r>
          </a:p>
          <a:p>
            <a:pPr>
              <a:lnSpc>
                <a:spcPct val="150000"/>
              </a:lnSpc>
            </a:pPr>
            <a:r>
              <a:rPr lang="en-US" dirty="0"/>
              <a:t>Intuitive GUI</a:t>
            </a:r>
          </a:p>
          <a:p>
            <a:pPr>
              <a:lnSpc>
                <a:spcPct val="150000"/>
              </a:lnSpc>
            </a:pPr>
            <a:r>
              <a:rPr lang="en-US" dirty="0"/>
              <a:t>Sprite-Based Animations</a:t>
            </a:r>
          </a:p>
          <a:p>
            <a:pPr marL="0" indent="0">
              <a:buNone/>
            </a:pPr>
            <a:r>
              <a:rPr lang="en-US" b="1" u="sng" dirty="0"/>
              <a:t>Gameplay:</a:t>
            </a:r>
          </a:p>
          <a:p>
            <a:pPr>
              <a:lnSpc>
                <a:spcPct val="100000"/>
              </a:lnSpc>
            </a:pPr>
            <a:r>
              <a:rPr lang="en-US" dirty="0"/>
              <a:t>Character Progression</a:t>
            </a:r>
          </a:p>
          <a:p>
            <a:pPr>
              <a:lnSpc>
                <a:spcPct val="100000"/>
              </a:lnSpc>
            </a:pPr>
            <a:r>
              <a:rPr lang="en-US" dirty="0"/>
              <a:t>Inventory</a:t>
            </a:r>
          </a:p>
          <a:p>
            <a:pPr>
              <a:lnSpc>
                <a:spcPct val="100000"/>
              </a:lnSpc>
            </a:pPr>
            <a:r>
              <a:rPr lang="en-US" dirty="0"/>
              <a:t>Leveling</a:t>
            </a:r>
          </a:p>
          <a:p>
            <a:pPr>
              <a:lnSpc>
                <a:spcPct val="100000"/>
              </a:lnSpc>
            </a:pPr>
            <a:r>
              <a:rPr lang="en-US" dirty="0"/>
              <a:t>Procgen Dungeon Crawling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A45C-3F5A-07DC-BCD1-2E96AFF5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13F9A9-E0E7-4772-1D24-3E27976C4680}"/>
              </a:ext>
            </a:extLst>
          </p:cNvPr>
          <p:cNvSpPr txBox="1">
            <a:spLocks/>
          </p:cNvSpPr>
          <p:nvPr/>
        </p:nvSpPr>
        <p:spPr>
          <a:xfrm>
            <a:off x="5306570" y="2286000"/>
            <a:ext cx="4031489" cy="349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4BBDE1-ACBF-8392-CE5A-9082D63BAF88}"/>
              </a:ext>
            </a:extLst>
          </p:cNvPr>
          <p:cNvSpPr txBox="1">
            <a:spLocks/>
          </p:cNvSpPr>
          <p:nvPr/>
        </p:nvSpPr>
        <p:spPr>
          <a:xfrm>
            <a:off x="5306570" y="2286000"/>
            <a:ext cx="4031489" cy="349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/>
              <a:t>Backend:</a:t>
            </a:r>
          </a:p>
          <a:p>
            <a:pPr>
              <a:lnSpc>
                <a:spcPct val="150000"/>
              </a:lnSpc>
            </a:pPr>
            <a:r>
              <a:rPr lang="en-US" dirty="0"/>
              <a:t>Saving (Inventory, Levels, HP)</a:t>
            </a:r>
          </a:p>
          <a:p>
            <a:pPr>
              <a:lnSpc>
                <a:spcPct val="150000"/>
              </a:lnSpc>
            </a:pPr>
            <a:r>
              <a:rPr lang="en-US" dirty="0"/>
              <a:t>Loading</a:t>
            </a:r>
          </a:p>
          <a:p>
            <a:pPr>
              <a:lnSpc>
                <a:spcPct val="150000"/>
              </a:lnSpc>
            </a:pPr>
            <a:r>
              <a:rPr lang="en-US" dirty="0"/>
              <a:t>Turn-Based Combat Loop</a:t>
            </a:r>
          </a:p>
          <a:p>
            <a:pPr>
              <a:lnSpc>
                <a:spcPct val="150000"/>
              </a:lnSpc>
            </a:pPr>
            <a:r>
              <a:rPr lang="en-US" dirty="0"/>
              <a:t>Level Generation</a:t>
            </a:r>
          </a:p>
          <a:p>
            <a:pPr>
              <a:lnSpc>
                <a:spcPct val="150000"/>
              </a:lnSpc>
            </a:pPr>
            <a:r>
              <a:rPr lang="en-US" dirty="0"/>
              <a:t>Enemy Spawning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4D382FF-CA6C-5582-A014-5E833F0F67ED}"/>
              </a:ext>
            </a:extLst>
          </p:cNvPr>
          <p:cNvSpPr txBox="1">
            <a:spLocks/>
          </p:cNvSpPr>
          <p:nvPr/>
        </p:nvSpPr>
        <p:spPr bwMode="gray">
          <a:xfrm>
            <a:off x="10342708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2800" smtClean="0">
                <a:latin typeface="+mn-lt"/>
              </a:rPr>
              <a:pPr defTabSz="914400">
                <a:spcAft>
                  <a:spcPts val="600"/>
                </a:spcAft>
              </a:pPr>
              <a:t>6</a:t>
            </a:fld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931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E864CA-D8B3-C618-BC0E-26D0781C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65" y="456954"/>
            <a:ext cx="8761413" cy="898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 Skeleton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DECF9-280A-70DF-BACF-77EE86D69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8648" y="1627347"/>
            <a:ext cx="3167524" cy="4755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The Main Game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9A4B4-B20A-FDB4-96B3-1A62D7A7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40" y="610622"/>
            <a:ext cx="685800" cy="767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20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F6F1C-9448-7073-AB52-E761D0B9F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47" y="2102924"/>
            <a:ext cx="2110923" cy="7468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3F12555-653E-00AE-F910-929DDA2A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71" y="2872674"/>
            <a:ext cx="3177815" cy="183657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C388859-EAC0-DC00-27FD-229A53FF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368" y="2102923"/>
            <a:ext cx="4016088" cy="1234547"/>
          </a:xfrm>
          <a:prstGeom prst="rect">
            <a:avLst/>
          </a:prstGeom>
        </p:spPr>
      </p:pic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F779B7E-46AE-E0DF-7BBC-D579EDB66540}"/>
              </a:ext>
            </a:extLst>
          </p:cNvPr>
          <p:cNvSpPr txBox="1">
            <a:spLocks/>
          </p:cNvSpPr>
          <p:nvPr/>
        </p:nvSpPr>
        <p:spPr>
          <a:xfrm>
            <a:off x="5994054" y="1627346"/>
            <a:ext cx="3167524" cy="47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Main Menu Logic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8316D3F-7503-7AFA-74DC-A407E2C1A012}"/>
              </a:ext>
            </a:extLst>
          </p:cNvPr>
          <p:cNvSpPr txBox="1">
            <a:spLocks/>
          </p:cNvSpPr>
          <p:nvPr/>
        </p:nvSpPr>
        <p:spPr>
          <a:xfrm>
            <a:off x="5991368" y="3441057"/>
            <a:ext cx="3167524" cy="47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Level Loader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C17A7C9-8A27-6BAD-6EA8-4D96FD4CF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71" y="4732179"/>
            <a:ext cx="3101609" cy="163844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349BD0D-02B7-9F4C-1CA9-B53F86486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368" y="3944779"/>
            <a:ext cx="3048264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0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72ECA3-2A46-4A5A-8330-12F7E221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2A4A5C4D-76C1-47EA-A0B6-CF294A5F4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29BC618C-AD3C-444D-B8CB-6FB6920D4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17D50C-E888-B1E7-8AC1-5706B98A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38" y="679572"/>
            <a:ext cx="5171185" cy="989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Hero Classes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9C0D00-401D-42B7-94D8-008C7DAA8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FC8BF-CF09-41F8-C0D1-583833E7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28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28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8591608-A0D8-B3AD-DB95-98E8D60FE796}"/>
              </a:ext>
            </a:extLst>
          </p:cNvPr>
          <p:cNvSpPr txBox="1">
            <a:spLocks/>
          </p:cNvSpPr>
          <p:nvPr/>
        </p:nvSpPr>
        <p:spPr>
          <a:xfrm>
            <a:off x="928484" y="1508194"/>
            <a:ext cx="3167524" cy="47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Hero Class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86540C-B8DB-5A70-0A98-5BCF85D3A7F4}"/>
              </a:ext>
            </a:extLst>
          </p:cNvPr>
          <p:cNvSpPr txBox="1">
            <a:spLocks/>
          </p:cNvSpPr>
          <p:nvPr/>
        </p:nvSpPr>
        <p:spPr>
          <a:xfrm>
            <a:off x="928484" y="2948539"/>
            <a:ext cx="3167524" cy="47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Cleric Child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C9ECB4B-2B8F-3C02-6941-C075831D16C5}"/>
              </a:ext>
            </a:extLst>
          </p:cNvPr>
          <p:cNvSpPr txBox="1">
            <a:spLocks/>
          </p:cNvSpPr>
          <p:nvPr/>
        </p:nvSpPr>
        <p:spPr>
          <a:xfrm>
            <a:off x="6950224" y="2923122"/>
            <a:ext cx="3167524" cy="47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Sorcerer Child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D2F2473-24FD-8F05-2D7C-C2A48A6FD71B}"/>
              </a:ext>
            </a:extLst>
          </p:cNvPr>
          <p:cNvSpPr txBox="1">
            <a:spLocks/>
          </p:cNvSpPr>
          <p:nvPr/>
        </p:nvSpPr>
        <p:spPr>
          <a:xfrm>
            <a:off x="6985336" y="4378453"/>
            <a:ext cx="3167524" cy="47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Cellist Child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A9F2B5A-B4C0-C3EC-98F8-B96F09D80518}"/>
              </a:ext>
            </a:extLst>
          </p:cNvPr>
          <p:cNvSpPr txBox="1">
            <a:spLocks/>
          </p:cNvSpPr>
          <p:nvPr/>
        </p:nvSpPr>
        <p:spPr>
          <a:xfrm>
            <a:off x="928484" y="4378452"/>
            <a:ext cx="3167524" cy="47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Troubadour Child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A5AC336-DB9A-454A-D3BB-F4221231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84" y="1983771"/>
            <a:ext cx="5044877" cy="7773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B1F6EB-B992-A9B2-4B37-EF3086E1C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84" y="3442929"/>
            <a:ext cx="4313294" cy="8839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5D8B55F-8672-13E6-A065-EE3B44697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224" y="3398699"/>
            <a:ext cx="3665538" cy="8001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0C5D966-2C0A-3AC3-9827-0E342441F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84" y="4854029"/>
            <a:ext cx="5151566" cy="9983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D43417A-FDF6-95B1-0698-C3C0E0917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336" y="4825212"/>
            <a:ext cx="4320914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13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E82FF4-8AA4-F75A-B35B-3AEBC9C4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5481"/>
            <a:ext cx="8761413" cy="898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Enemy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3080-448E-222A-40F5-6F86A984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40" y="610622"/>
            <a:ext cx="685800" cy="767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20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2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7CE903-A4BF-DAC8-F0DC-8C39C5EA2076}"/>
              </a:ext>
            </a:extLst>
          </p:cNvPr>
          <p:cNvSpPr txBox="1">
            <a:spLocks/>
          </p:cNvSpPr>
          <p:nvPr/>
        </p:nvSpPr>
        <p:spPr>
          <a:xfrm>
            <a:off x="1719549" y="2342528"/>
            <a:ext cx="3167524" cy="47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Enemy Class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45AF24-CABA-5264-1B0F-CEA701DCD37A}"/>
              </a:ext>
            </a:extLst>
          </p:cNvPr>
          <p:cNvSpPr txBox="1">
            <a:spLocks/>
          </p:cNvSpPr>
          <p:nvPr/>
        </p:nvSpPr>
        <p:spPr>
          <a:xfrm>
            <a:off x="6017527" y="2342281"/>
            <a:ext cx="3167524" cy="47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0"/>
              </a:spcAft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Boss Child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CFA0C0-3383-4CD2-8847-AEB75D2D6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70" y="2818105"/>
            <a:ext cx="3528366" cy="6248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28C144-678C-17CF-0D81-3E65DD9D6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748" y="2818105"/>
            <a:ext cx="3741744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30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288</TotalTime>
  <Words>255</Words>
  <Application>Microsoft Office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Binary Bards: Unleashed</vt:lpstr>
      <vt:lpstr>Development Overview</vt:lpstr>
      <vt:lpstr>Core Concepts</vt:lpstr>
      <vt:lpstr>Inspiration &amp; Research</vt:lpstr>
      <vt:lpstr>UI Concepts</vt:lpstr>
      <vt:lpstr>Functional Requirements</vt:lpstr>
      <vt:lpstr>The Skeleton Program</vt:lpstr>
      <vt:lpstr>Hero Classes</vt:lpstr>
      <vt:lpstr>Enemy Classes</vt:lpstr>
      <vt:lpstr>Switching to Unity</vt:lpstr>
      <vt:lpstr>Testing &amp; Debugging</vt:lpstr>
      <vt:lpstr>The Main Challenges</vt:lpstr>
      <vt:lpstr>Improvements for the Future  &amp; What We’ve Learned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Zachary Carmichael</dc:creator>
  <cp:lastModifiedBy>Zachary Carmichael</cp:lastModifiedBy>
  <cp:revision>1</cp:revision>
  <dcterms:created xsi:type="dcterms:W3CDTF">2024-12-04T02:32:26Z</dcterms:created>
  <dcterms:modified xsi:type="dcterms:W3CDTF">2024-12-05T20:24:40Z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